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media/image11.jpg" ContentType="image/png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notesMasterIdLst>
    <p:notesMasterId r:id="rId52"/>
  </p:notesMasterIdLst>
  <p:handoutMasterIdLst>
    <p:handoutMasterId r:id="rId53"/>
  </p:handoutMasterIdLst>
  <p:sldIdLst>
    <p:sldId id="432" r:id="rId12"/>
    <p:sldId id="401" r:id="rId13"/>
    <p:sldId id="402" r:id="rId14"/>
    <p:sldId id="423" r:id="rId15"/>
    <p:sldId id="422" r:id="rId16"/>
    <p:sldId id="424" r:id="rId17"/>
    <p:sldId id="421" r:id="rId18"/>
    <p:sldId id="425" r:id="rId19"/>
    <p:sldId id="406" r:id="rId20"/>
    <p:sldId id="407" r:id="rId21"/>
    <p:sldId id="408" r:id="rId22"/>
    <p:sldId id="409" r:id="rId23"/>
    <p:sldId id="370" r:id="rId24"/>
    <p:sldId id="411" r:id="rId25"/>
    <p:sldId id="412" r:id="rId26"/>
    <p:sldId id="413" r:id="rId27"/>
    <p:sldId id="431" r:id="rId28"/>
    <p:sldId id="414" r:id="rId29"/>
    <p:sldId id="426" r:id="rId30"/>
    <p:sldId id="308" r:id="rId31"/>
    <p:sldId id="415" r:id="rId32"/>
    <p:sldId id="416" r:id="rId33"/>
    <p:sldId id="443" r:id="rId34"/>
    <p:sldId id="417" r:id="rId35"/>
    <p:sldId id="363" r:id="rId36"/>
    <p:sldId id="419" r:id="rId37"/>
    <p:sldId id="433" r:id="rId38"/>
    <p:sldId id="441" r:id="rId39"/>
    <p:sldId id="427" r:id="rId40"/>
    <p:sldId id="435" r:id="rId41"/>
    <p:sldId id="436" r:id="rId42"/>
    <p:sldId id="438" r:id="rId43"/>
    <p:sldId id="440" r:id="rId44"/>
    <p:sldId id="437" r:id="rId45"/>
    <p:sldId id="439" r:id="rId46"/>
    <p:sldId id="429" r:id="rId47"/>
    <p:sldId id="410" r:id="rId48"/>
    <p:sldId id="403" r:id="rId49"/>
    <p:sldId id="404" r:id="rId50"/>
    <p:sldId id="428" r:id="rId5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CCCC"/>
    <a:srgbClr val="FF7C80"/>
    <a:srgbClr val="0066CC"/>
    <a:srgbClr val="FFFFD3"/>
    <a:srgbClr val="FFFCD3"/>
    <a:srgbClr val="FFFCD1"/>
    <a:srgbClr val="FFFCCF"/>
    <a:srgbClr val="FFFCCC"/>
    <a:srgbClr val="FEF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5707" autoAdjust="0"/>
  </p:normalViewPr>
  <p:slideViewPr>
    <p:cSldViewPr>
      <p:cViewPr>
        <p:scale>
          <a:sx n="64" d="100"/>
          <a:sy n="64" d="100"/>
        </p:scale>
        <p:origin x="-1250" y="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9534375580620581"/>
          <c:y val="0.22945745119362104"/>
          <c:w val="0.45220682942941887"/>
          <c:h val="0.572093239800311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Lbls>
            <c:dLbl>
              <c:idx val="0"/>
              <c:layout>
                <c:manualLayout>
                  <c:x val="4.0877467404971619E-2"/>
                  <c:y val="8.8880100842828547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1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6483111429986491E-3"/>
                  <c:y val="6.831898087097614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1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2527177665617631"/>
                  <c:y val="6.6472521928517325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1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038436020089149"/>
                  <c:y val="-3.3236260964258663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800" b="1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</c:dLbl>
            <c:numFmt formatCode="0%" sourceLinked="0"/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1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Product!$C$3:$F$3</c:f>
              <c:strCache>
                <c:ptCount val="4"/>
                <c:pt idx="0">
                  <c:v>Asia Pacific</c:v>
                </c:pt>
                <c:pt idx="1">
                  <c:v>Africa &amp; Middle East</c:v>
                </c:pt>
                <c:pt idx="2">
                  <c:v>Americas</c:v>
                </c:pt>
                <c:pt idx="3">
                  <c:v>Europe</c:v>
                </c:pt>
              </c:strCache>
            </c:strRef>
          </c:cat>
          <c:val>
            <c:numRef>
              <c:f>Product!$C$4:$F$4</c:f>
              <c:numCache>
                <c:formatCode>General</c:formatCode>
                <c:ptCount val="4"/>
                <c:pt idx="0" formatCode="#,##0">
                  <c:v>46</c:v>
                </c:pt>
                <c:pt idx="1">
                  <c:v>1</c:v>
                </c:pt>
                <c:pt idx="2">
                  <c:v>34</c:v>
                </c:pt>
                <c:pt idx="3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4465091404663086"/>
          <c:y val="0.11086482227407383"/>
          <c:w val="0.5965032024174991"/>
          <c:h val="0.75650613187481941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1.2494101374056014E-2"/>
                  <c:y val="-2.462825449023930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08235022900933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8.3294009160374202E-3"/>
                  <c:y val="1.09458908845508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3.6755546220165435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2.4988202748112028E-2"/>
                  <c:y val="1.341431856119280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4.5109652714979513E-2"/>
                  <c:y val="4.32988088895523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1.2343033948072776E-2"/>
                  <c:y val="5.50914763836276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8.0684946047834397E-2"/>
                  <c:y val="4.282106228452371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4.4820254273191154E-2"/>
                  <c:y val="-5.286167830337441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1.7161186270510477E-2"/>
                  <c:y val="-7.0357279818604818E-2"/>
                </c:manualLayout>
              </c:layout>
              <c:tx>
                <c:rich>
                  <a:bodyPr/>
                  <a:lstStyle/>
                  <a:p>
                    <a:r>
                      <a:rPr lang="en-US" sz="1700" dirty="0" smtClean="0">
                        <a:solidFill>
                          <a:schemeClr val="tx1"/>
                        </a:solidFill>
                      </a:rPr>
                      <a:t>United</a:t>
                    </a:r>
                  </a:p>
                  <a:p>
                    <a:r>
                      <a:rPr lang="en-US" sz="1700" dirty="0" smtClean="0">
                        <a:solidFill>
                          <a:schemeClr val="tx1"/>
                        </a:solidFill>
                      </a:rPr>
                      <a:t>Kingdom</a:t>
                    </a:r>
                    <a:r>
                      <a:rPr lang="en-US" sz="1700" dirty="0">
                        <a:solidFill>
                          <a:schemeClr val="tx1"/>
                        </a:solidFill>
                      </a:rPr>
                      <a:t>
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1.8741152061084024E-2"/>
                  <c:y val="-1.094589088455080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7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Sheet1!$C$3:$M$3</c:f>
              <c:strCache>
                <c:ptCount val="11"/>
                <c:pt idx="0">
                  <c:v>United States</c:v>
                </c:pt>
                <c:pt idx="1">
                  <c:v>China</c:v>
                </c:pt>
                <c:pt idx="2">
                  <c:v>Korea</c:v>
                </c:pt>
                <c:pt idx="3">
                  <c:v>Germany</c:v>
                </c:pt>
                <c:pt idx="4">
                  <c:v>Japan</c:v>
                </c:pt>
                <c:pt idx="5">
                  <c:v>Brazil</c:v>
                </c:pt>
                <c:pt idx="6">
                  <c:v>Mexico</c:v>
                </c:pt>
                <c:pt idx="7">
                  <c:v>France</c:v>
                </c:pt>
                <c:pt idx="8">
                  <c:v>Malaysia</c:v>
                </c:pt>
                <c:pt idx="9">
                  <c:v>United Kingdom</c:v>
                </c:pt>
                <c:pt idx="10">
                  <c:v>Others</c:v>
                </c:pt>
              </c:strCache>
            </c:strRef>
          </c:cat>
          <c:val>
            <c:numRef>
              <c:f>Sheet1!$C$4:$M$4</c:f>
              <c:numCache>
                <c:formatCode>General</c:formatCode>
                <c:ptCount val="11"/>
                <c:pt idx="0">
                  <c:v>20</c:v>
                </c:pt>
                <c:pt idx="1">
                  <c:v>19</c:v>
                </c:pt>
                <c:pt idx="2">
                  <c:v>9</c:v>
                </c:pt>
                <c:pt idx="3">
                  <c:v>8</c:v>
                </c:pt>
                <c:pt idx="4">
                  <c:v>8</c:v>
                </c:pt>
                <c:pt idx="5">
                  <c:v>5</c:v>
                </c:pt>
                <c:pt idx="6">
                  <c:v>4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2598580350763983E-2"/>
          <c:y val="5.752836073315104E-2"/>
          <c:w val="0.91021605361961444"/>
          <c:h val="0.7860568751352984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'Industry(94-13)'!$A$3</c:f>
              <c:strCache>
                <c:ptCount val="1"/>
                <c:pt idx="0">
                  <c:v>Annual sales RM (bil)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6.9714661185374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6.9714661185374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380269815638102E-3"/>
                  <c:y val="1.3942932237074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6.9714661185374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6.9714661185374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2.4400131414881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1.0457199177806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5.6142259627828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1380269815638102E-3"/>
                  <c:y val="6.97119165136734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1.0457199177806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2.1380269815638887E-3"/>
                  <c:y val="1.0457199177806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"/>
                  <c:y val="-2.091439835561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7.8393417049896371E-17"/>
                  <c:y val="1.0457199177806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1380269815638102E-3"/>
                  <c:y val="-1.13107920765719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"/>
                  <c:y val="1.3941559901224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0"/>
                  <c:y val="6.9714661185374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"/>
                  <c:y val="6.9714661185374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0"/>
                  <c:y val="6.9714661185374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0"/>
                  <c:y val="6.97146611853743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0"/>
                  <c:y val="1.0457199177806145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13</a:t>
                    </a:r>
                  </a:p>
                  <a:p>
                    <a:pPr>
                      <a:defRPr/>
                    </a:pPr>
                    <a:r>
                      <a:rPr lang="en-US" dirty="0"/>
                      <a:t>Proj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5875">
                <a:solidFill>
                  <a:srgbClr val="FF0000"/>
                </a:solidFill>
              </a:ln>
            </c:spPr>
            <c:trendlineType val="movingAvg"/>
            <c:period val="2"/>
            <c:dispRSqr val="0"/>
            <c:dispEq val="0"/>
          </c:trendline>
          <c:cat>
            <c:strRef>
              <c:f>'Industry(94-13)'!$B$2:$U$2</c:f>
              <c:strCache>
                <c:ptCount val="20"/>
                <c:pt idx="0">
                  <c:v>96</c:v>
                </c:pt>
                <c:pt idx="1">
                  <c:v>97</c:v>
                </c:pt>
                <c:pt idx="2">
                  <c:v>98</c:v>
                </c:pt>
                <c:pt idx="3">
                  <c:v>99</c:v>
                </c:pt>
                <c:pt idx="4">
                  <c:v>0</c:v>
                </c:pt>
                <c:pt idx="5">
                  <c:v>01</c:v>
                </c:pt>
                <c:pt idx="6">
                  <c:v>02</c:v>
                </c:pt>
                <c:pt idx="7">
                  <c:v>03</c:v>
                </c:pt>
                <c:pt idx="8">
                  <c:v>04</c:v>
                </c:pt>
                <c:pt idx="9">
                  <c:v>05</c:v>
                </c:pt>
                <c:pt idx="10">
                  <c:v>06</c:v>
                </c:pt>
                <c:pt idx="11">
                  <c:v>07</c:v>
                </c:pt>
                <c:pt idx="12">
                  <c:v>08</c:v>
                </c:pt>
                <c:pt idx="13">
                  <c:v>09</c:v>
                </c:pt>
                <c:pt idx="14">
                  <c:v>10</c:v>
                </c:pt>
                <c:pt idx="15">
                  <c:v>11</c:v>
                </c:pt>
                <c:pt idx="16">
                  <c:v>12</c:v>
                </c:pt>
                <c:pt idx="17">
                  <c:v>13</c:v>
                </c:pt>
                <c:pt idx="18">
                  <c:v>14</c:v>
                </c:pt>
                <c:pt idx="19">
                  <c:v>15</c:v>
                </c:pt>
              </c:strCache>
            </c:strRef>
          </c:cat>
          <c:val>
            <c:numRef>
              <c:f>'Industry(94-13)'!$B$3:$U$3</c:f>
              <c:numCache>
                <c:formatCode>General</c:formatCode>
                <c:ptCount val="20"/>
                <c:pt idx="0">
                  <c:v>3.1</c:v>
                </c:pt>
                <c:pt idx="1">
                  <c:v>3.2</c:v>
                </c:pt>
                <c:pt idx="2">
                  <c:v>3.8</c:v>
                </c:pt>
                <c:pt idx="3">
                  <c:v>4.2</c:v>
                </c:pt>
                <c:pt idx="4">
                  <c:v>4.5</c:v>
                </c:pt>
                <c:pt idx="5">
                  <c:v>3</c:v>
                </c:pt>
                <c:pt idx="6">
                  <c:v>3.9</c:v>
                </c:pt>
                <c:pt idx="7">
                  <c:v>4.8</c:v>
                </c:pt>
                <c:pt idx="8">
                  <c:v>5.3</c:v>
                </c:pt>
                <c:pt idx="9">
                  <c:v>6.6</c:v>
                </c:pt>
                <c:pt idx="10">
                  <c:v>7</c:v>
                </c:pt>
                <c:pt idx="11">
                  <c:v>5.6</c:v>
                </c:pt>
                <c:pt idx="12">
                  <c:v>6.5</c:v>
                </c:pt>
                <c:pt idx="13">
                  <c:v>6.78</c:v>
                </c:pt>
                <c:pt idx="14">
                  <c:v>9.7200000000000006</c:v>
                </c:pt>
                <c:pt idx="15">
                  <c:v>10</c:v>
                </c:pt>
                <c:pt idx="16">
                  <c:v>9.94</c:v>
                </c:pt>
                <c:pt idx="17">
                  <c:v>12.4</c:v>
                </c:pt>
                <c:pt idx="18">
                  <c:v>12.14</c:v>
                </c:pt>
                <c:pt idx="19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2"/>
        <c:axId val="90365312"/>
        <c:axId val="90367104"/>
      </c:barChart>
      <c:dateAx>
        <c:axId val="90365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90367104"/>
        <c:crosses val="autoZero"/>
        <c:auto val="0"/>
        <c:lblOffset val="50"/>
        <c:baseTimeUnit val="days"/>
        <c:majorUnit val="1"/>
        <c:minorUnit val="1"/>
      </c:dateAx>
      <c:valAx>
        <c:axId val="90367104"/>
        <c:scaling>
          <c:orientation val="minMax"/>
          <c:max val="16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RM  (Billion)</a:t>
                </a:r>
              </a:p>
            </c:rich>
          </c:tx>
          <c:layout>
            <c:manualLayout>
              <c:xMode val="edge"/>
              <c:yMode val="edge"/>
              <c:x val="5.3362097730144404E-3"/>
              <c:y val="0.378110674148190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90365312"/>
        <c:crosses val="autoZero"/>
        <c:crossBetween val="between"/>
        <c:majorUnit val="1"/>
        <c:minorUnit val="0.2"/>
      </c:valAx>
    </c:plotArea>
    <c:plotVisOnly val="1"/>
    <c:dispBlanksAs val="gap"/>
    <c:showDLblsOverMax val="0"/>
  </c:chart>
  <c:spPr>
    <a:ln w="25400">
      <a:noFill/>
    </a:ln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448883584437506"/>
          <c:y val="0.19919623850700788"/>
          <c:w val="0.5790489950143316"/>
          <c:h val="0.75290406513188257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3.170971001550970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</a:rPr>
                      <a:t>Wellness
54</a:t>
                    </a:r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%   </a:t>
                    </a:r>
                    <a:r>
                      <a:rPr lang="en-US" sz="1600" b="0" dirty="0" smtClean="0">
                        <a:solidFill>
                          <a:srgbClr val="FF0000"/>
                        </a:solidFill>
                      </a:rPr>
                      <a:t>(34%)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7.8796912190239238E-2"/>
                  <c:y val="2.3629181648712476E-3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</a:rPr>
                      <a:t>Cosmetic </a:t>
                    </a:r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&amp;</a:t>
                    </a:r>
                  </a:p>
                  <a:p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Personal</a:t>
                    </a:r>
                    <a:r>
                      <a:rPr lang="en-US" sz="1600" b="0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Care</a:t>
                    </a:r>
                    <a:r>
                      <a:rPr lang="en-US" sz="1600" b="0" dirty="0">
                        <a:solidFill>
                          <a:schemeClr val="tx1"/>
                        </a:solidFill>
                      </a:rPr>
                      <a:t>
13</a:t>
                    </a:r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%  </a:t>
                    </a:r>
                    <a:r>
                      <a:rPr lang="en-US" sz="1600" b="0" dirty="0" smtClean="0">
                        <a:solidFill>
                          <a:srgbClr val="FF0000"/>
                        </a:solidFill>
                      </a:rPr>
                      <a:t> (32%)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4.4504635401659706E-2"/>
                  <c:y val="2.953878529173996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</a:rPr>
                      <a:t>Household </a:t>
                    </a:r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Goods</a:t>
                    </a:r>
                  </a:p>
                  <a:p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&amp; </a:t>
                    </a:r>
                    <a:r>
                      <a:rPr lang="en-US" sz="1600" b="0" dirty="0">
                        <a:solidFill>
                          <a:schemeClr val="tx1"/>
                        </a:solidFill>
                      </a:rPr>
                      <a:t>Durables
13</a:t>
                    </a:r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%   </a:t>
                    </a:r>
                    <a:r>
                      <a:rPr lang="en-US" sz="1600" b="0" dirty="0" smtClean="0">
                        <a:solidFill>
                          <a:srgbClr val="FF0000"/>
                        </a:solidFill>
                      </a:rPr>
                      <a:t>(11%)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2905944156690094"/>
                  <c:y val="6.8311559318248075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</a:rPr>
                      <a:t>Foodstuff &amp; Beverages
7</a:t>
                    </a:r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%   </a:t>
                    </a:r>
                    <a:r>
                      <a:rPr lang="en-US" sz="1600" b="0" dirty="0" smtClean="0">
                        <a:solidFill>
                          <a:srgbClr val="FF0000"/>
                        </a:solidFill>
                      </a:rPr>
                      <a:t>(2%)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8.8878176810291976E-2"/>
                  <c:y val="2.8844718030958349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</a:rPr>
                      <a:t>Books, Toys, Stationery
4</a:t>
                    </a:r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%  </a:t>
                    </a:r>
                    <a:r>
                      <a:rPr lang="en-US" sz="1600" b="0" dirty="0" smtClean="0">
                        <a:solidFill>
                          <a:srgbClr val="FF0000"/>
                        </a:solidFill>
                      </a:rPr>
                      <a:t> (2%)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8.8323075683566413E-2"/>
                  <c:y val="-6.9903883491870322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</a:rPr>
                      <a:t>Home Improvement
3</a:t>
                    </a:r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%   </a:t>
                    </a:r>
                    <a:r>
                      <a:rPr lang="en-US" sz="1600" b="0" dirty="0" smtClean="0">
                        <a:solidFill>
                          <a:srgbClr val="FF0000"/>
                        </a:solidFill>
                      </a:rPr>
                      <a:t>(3%)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2160429005092191E-3"/>
                  <c:y val="-6.289360884613493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</a:rPr>
                      <a:t>Clothing &amp; Accessories
3</a:t>
                    </a:r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%   </a:t>
                    </a:r>
                    <a:r>
                      <a:rPr lang="en-US" sz="1600" b="0" dirty="0" smtClean="0">
                        <a:solidFill>
                          <a:srgbClr val="FF0000"/>
                        </a:solidFill>
                      </a:rPr>
                      <a:t>(7%)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3.9888078503452822E-2"/>
                  <c:y val="-6.7403536813352372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</a:rPr>
                      <a:t>Home Care
2</a:t>
                    </a:r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%   </a:t>
                    </a:r>
                    <a:r>
                      <a:rPr lang="en-US" sz="1600" b="0" dirty="0" smtClean="0">
                        <a:solidFill>
                          <a:srgbClr val="FF0000"/>
                        </a:solidFill>
                      </a:rPr>
                      <a:t>(2%)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0.13223478387926244"/>
                  <c:y val="-6.3791510646537236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dirty="0">
                        <a:solidFill>
                          <a:schemeClr val="tx1"/>
                        </a:solidFill>
                      </a:rPr>
                      <a:t>Others
1</a:t>
                    </a:r>
                    <a:r>
                      <a:rPr lang="en-US" sz="1600" b="0" dirty="0" smtClean="0">
                        <a:solidFill>
                          <a:schemeClr val="tx1"/>
                        </a:solidFill>
                      </a:rPr>
                      <a:t>%  </a:t>
                    </a:r>
                    <a:r>
                      <a:rPr lang="en-US" sz="1600" b="0" dirty="0" smtClean="0">
                        <a:solidFill>
                          <a:srgbClr val="FF0000"/>
                        </a:solidFill>
                      </a:rPr>
                      <a:t> (6%)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b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'[Chart in Microsoft PowerPoint]Product'!$B$3:$J$3</c:f>
              <c:strCache>
                <c:ptCount val="9"/>
                <c:pt idx="0">
                  <c:v>Wellness</c:v>
                </c:pt>
                <c:pt idx="1">
                  <c:v>Cosmetic &amp; Personal Care</c:v>
                </c:pt>
                <c:pt idx="2">
                  <c:v>Household Goods &amp; Durables</c:v>
                </c:pt>
                <c:pt idx="3">
                  <c:v>Foodstuff &amp; Beverages</c:v>
                </c:pt>
                <c:pt idx="4">
                  <c:v>Books, Toys, Stationery</c:v>
                </c:pt>
                <c:pt idx="5">
                  <c:v>Home Improvement</c:v>
                </c:pt>
                <c:pt idx="6">
                  <c:v>Clothing &amp; Accessories</c:v>
                </c:pt>
                <c:pt idx="7">
                  <c:v>Home Care</c:v>
                </c:pt>
                <c:pt idx="8">
                  <c:v>Others</c:v>
                </c:pt>
              </c:strCache>
            </c:strRef>
          </c:cat>
          <c:val>
            <c:numRef>
              <c:f>'[Chart in Microsoft PowerPoint]Product'!$B$4:$J$4</c:f>
              <c:numCache>
                <c:formatCode>0.00</c:formatCode>
                <c:ptCount val="9"/>
                <c:pt idx="0">
                  <c:v>54</c:v>
                </c:pt>
                <c:pt idx="1">
                  <c:v>13</c:v>
                </c:pt>
                <c:pt idx="2">
                  <c:v>13</c:v>
                </c:pt>
                <c:pt idx="3">
                  <c:v>7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75568679864912"/>
          <c:y val="2.6721237322837144E-2"/>
          <c:w val="0.80238619579972292"/>
          <c:h val="0.81870797424624775"/>
        </c:manualLayout>
      </c:layout>
      <c:barChart>
        <c:barDir val="col"/>
        <c:grouping val="clustered"/>
        <c:varyColors val="0"/>
        <c:ser>
          <c:idx val="0"/>
          <c:order val="0"/>
          <c:tx>
            <c:v>Male</c:v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'Other Inf.'!$A$3:$A$5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'Other Inf.'!$B$3:$B$5</c:f>
              <c:numCache>
                <c:formatCode>General</c:formatCode>
                <c:ptCount val="3"/>
                <c:pt idx="0">
                  <c:v>38</c:v>
                </c:pt>
                <c:pt idx="1">
                  <c:v>38</c:v>
                </c:pt>
                <c:pt idx="2">
                  <c:v>38</c:v>
                </c:pt>
              </c:numCache>
            </c:numRef>
          </c:val>
        </c:ser>
        <c:ser>
          <c:idx val="1"/>
          <c:order val="1"/>
          <c:tx>
            <c:v>Female</c:v>
          </c:tx>
          <c:spPr>
            <a:solidFill>
              <a:srgbClr val="C0504D">
                <a:lumMod val="60000"/>
                <a:lumOff val="4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'Other Inf.'!$A$3:$A$5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'Other Inf.'!$C$3:$C$5</c:f>
              <c:numCache>
                <c:formatCode>General</c:formatCode>
                <c:ptCount val="3"/>
                <c:pt idx="0">
                  <c:v>62</c:v>
                </c:pt>
                <c:pt idx="1">
                  <c:v>62</c:v>
                </c:pt>
                <c:pt idx="2">
                  <c:v>62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1"/>
        <c:axId val="166343808"/>
        <c:axId val="166345344"/>
      </c:barChart>
      <c:catAx>
        <c:axId val="166343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6345344"/>
        <c:crosses val="autoZero"/>
        <c:auto val="1"/>
        <c:lblAlgn val="ctr"/>
        <c:lblOffset val="100"/>
        <c:noMultiLvlLbl val="0"/>
      </c:catAx>
      <c:valAx>
        <c:axId val="166345344"/>
        <c:scaling>
          <c:orientation val="minMax"/>
        </c:scaling>
        <c:delete val="0"/>
        <c:axPos val="l"/>
        <c:majorGridlines>
          <c:spPr>
            <a:ln>
              <a:solidFill>
                <a:srgbClr val="4F81BD">
                  <a:alpha val="20000"/>
                </a:srgb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66343808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38833564278186777"/>
          <c:y val="0.90765488138002315"/>
          <c:w val="0.26936485323796466"/>
          <c:h val="8.9545606043772916E-2"/>
        </c:manualLayout>
      </c:layout>
      <c:overlay val="0"/>
      <c:spPr>
        <a:solidFill>
          <a:sysClr val="window" lastClr="FFFFFF"/>
        </a:solidFill>
      </c:spPr>
    </c:legend>
    <c:plotVisOnly val="1"/>
    <c:dispBlanksAs val="gap"/>
    <c:showDLblsOverMax val="0"/>
  </c:chart>
  <c:spPr>
    <a:ln w="25400" cmpd="sng">
      <a:noFill/>
    </a:ln>
  </c:spPr>
  <c:txPr>
    <a:bodyPr/>
    <a:lstStyle/>
    <a:p>
      <a:pPr>
        <a:defRPr sz="1400" b="1">
          <a:solidFill>
            <a:schemeClr val="tx1"/>
          </a:solidFill>
        </a:defRPr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41075416044864"/>
          <c:y val="0.27524991524379933"/>
          <c:w val="0.76130655152430515"/>
          <c:h val="0.6185858543462504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Race!$A$3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654752074594314E-3"/>
                  <c:y val="4.2846539186345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0540790762988298E-2"/>
                  <c:y val="1.6534267113070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301436977472971E-3"/>
                  <c:y val="1.2918169106171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6760677642567407E-3"/>
                  <c:y val="-5.75548795036984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Race!$B$2:$F$2</c:f>
              <c:strCache>
                <c:ptCount val="4"/>
                <c:pt idx="0">
                  <c:v>Malay</c:v>
                </c:pt>
                <c:pt idx="1">
                  <c:v>Chinese</c:v>
                </c:pt>
                <c:pt idx="2">
                  <c:v>Indian</c:v>
                </c:pt>
                <c:pt idx="3">
                  <c:v>Others</c:v>
                </c:pt>
              </c:strCache>
            </c:strRef>
          </c:cat>
          <c:val>
            <c:numRef>
              <c:f>Race!$B$3:$F$3</c:f>
              <c:numCache>
                <c:formatCode>General</c:formatCode>
                <c:ptCount val="4"/>
                <c:pt idx="0">
                  <c:v>32</c:v>
                </c:pt>
                <c:pt idx="1">
                  <c:v>56</c:v>
                </c:pt>
                <c:pt idx="2">
                  <c:v>7</c:v>
                </c:pt>
                <c:pt idx="3">
                  <c:v>5</c:v>
                </c:pt>
              </c:numCache>
            </c:numRef>
          </c:val>
        </c:ser>
        <c:ser>
          <c:idx val="0"/>
          <c:order val="1"/>
          <c:tx>
            <c:strRef>
              <c:f>Race!$A$4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3.1728924062191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787857405233252E-2"/>
                  <c:y val="1.3921502641870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9445627162547505E-3"/>
                  <c:y val="-6.34578481243833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Race!$B$2:$F$2</c:f>
              <c:strCache>
                <c:ptCount val="4"/>
                <c:pt idx="0">
                  <c:v>Malay</c:v>
                </c:pt>
                <c:pt idx="1">
                  <c:v>Chinese</c:v>
                </c:pt>
                <c:pt idx="2">
                  <c:v>Indian</c:v>
                </c:pt>
                <c:pt idx="3">
                  <c:v>Others</c:v>
                </c:pt>
              </c:strCache>
            </c:strRef>
          </c:cat>
          <c:val>
            <c:numRef>
              <c:f>Race!$B$4:$F$4</c:f>
              <c:numCache>
                <c:formatCode>General</c:formatCode>
                <c:ptCount val="4"/>
                <c:pt idx="0">
                  <c:v>34</c:v>
                </c:pt>
                <c:pt idx="1">
                  <c:v>56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</c:ser>
        <c:ser>
          <c:idx val="2"/>
          <c:order val="2"/>
          <c:tx>
            <c:strRef>
              <c:f>Race!$A$5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3.17289240621916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8259453567689089E-17"/>
                  <c:y val="1.26915696248766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Race!$B$2:$F$2</c:f>
              <c:strCache>
                <c:ptCount val="4"/>
                <c:pt idx="0">
                  <c:v>Malay</c:v>
                </c:pt>
                <c:pt idx="1">
                  <c:v>Chinese</c:v>
                </c:pt>
                <c:pt idx="2">
                  <c:v>Indian</c:v>
                </c:pt>
                <c:pt idx="3">
                  <c:v>Others</c:v>
                </c:pt>
              </c:strCache>
            </c:strRef>
          </c:cat>
          <c:val>
            <c:numRef>
              <c:f>Race!$B$5:$F$5</c:f>
              <c:numCache>
                <c:formatCode>General</c:formatCode>
                <c:ptCount val="4"/>
                <c:pt idx="0">
                  <c:v>34</c:v>
                </c:pt>
                <c:pt idx="1">
                  <c:v>54</c:v>
                </c:pt>
                <c:pt idx="2">
                  <c:v>5</c:v>
                </c:pt>
                <c:pt idx="3">
                  <c:v>7</c:v>
                </c:pt>
              </c:numCache>
            </c:numRef>
          </c:val>
        </c:ser>
        <c:ser>
          <c:idx val="3"/>
          <c:order val="3"/>
          <c:tx>
            <c:strRef>
              <c:f>Race!$A$6</c:f>
              <c:strCache>
                <c:ptCount val="1"/>
                <c:pt idx="0">
                  <c:v> </c:v>
                </c:pt>
              </c:strCache>
            </c:strRef>
          </c:tx>
          <c:invertIfNegative val="0"/>
          <c:cat>
            <c:strRef>
              <c:f>Race!$B$2:$F$2</c:f>
              <c:strCache>
                <c:ptCount val="4"/>
                <c:pt idx="0">
                  <c:v>Malay</c:v>
                </c:pt>
                <c:pt idx="1">
                  <c:v>Chinese</c:v>
                </c:pt>
                <c:pt idx="2">
                  <c:v>Indian</c:v>
                </c:pt>
                <c:pt idx="3">
                  <c:v>Others</c:v>
                </c:pt>
              </c:strCache>
            </c:strRef>
          </c:cat>
          <c:val>
            <c:numRef>
              <c:f>Race!$B$6:$E$6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151555456"/>
        <c:axId val="151577728"/>
      </c:barChart>
      <c:catAx>
        <c:axId val="15155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151577728"/>
        <c:crosses val="autoZero"/>
        <c:auto val="1"/>
        <c:lblAlgn val="ctr"/>
        <c:lblOffset val="100"/>
        <c:noMultiLvlLbl val="0"/>
      </c:catAx>
      <c:valAx>
        <c:axId val="151577728"/>
        <c:scaling>
          <c:orientation val="minMax"/>
          <c:max val="60"/>
        </c:scaling>
        <c:delete val="0"/>
        <c:axPos val="l"/>
        <c:majorGridlines>
          <c:spPr>
            <a:ln>
              <a:solidFill>
                <a:schemeClr val="accent1">
                  <a:alpha val="2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By Percentage  (%)
</a:t>
                </a:r>
              </a:p>
            </c:rich>
          </c:tx>
          <c:layout>
            <c:manualLayout>
              <c:xMode val="edge"/>
              <c:yMode val="edge"/>
              <c:x val="1.8142378574552778E-2"/>
              <c:y val="0.3040168068360591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51555456"/>
        <c:crosses val="autoZero"/>
        <c:crossBetween val="between"/>
        <c:majorUnit val="10"/>
        <c:minorUnit val="10"/>
      </c:valAx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9233353451218123"/>
          <c:y val="0.37188347640080077"/>
          <c:w val="7.9066039709301567E-2"/>
          <c:h val="0.21815833832376844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600" b="1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07884445051467"/>
          <c:y val="5.5116205625551376E-2"/>
          <c:w val="0.82209023156448469"/>
          <c:h val="0.69852163386750976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Age!$A$3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1338043160308686E-3"/>
                  <c:y val="8.02129749223923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4976924243892087E-2"/>
                  <c:y val="4.5348889353942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338043160308686E-3"/>
                  <c:y val="4.94667731962351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7051692690957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776321441170073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1183431325598828E-2"/>
                  <c:y val="4.11800344410293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Age!$B$2:$G$2</c:f>
              <c:strCache>
                <c:ptCount val="6"/>
                <c:pt idx="0">
                  <c:v>18 - 19</c:v>
                </c:pt>
                <c:pt idx="1">
                  <c:v>20 - 29</c:v>
                </c:pt>
                <c:pt idx="2">
                  <c:v>30 - 39</c:v>
                </c:pt>
                <c:pt idx="3">
                  <c:v>40 - 49</c:v>
                </c:pt>
                <c:pt idx="4">
                  <c:v>50 - 59</c:v>
                </c:pt>
                <c:pt idx="5">
                  <c:v>&gt; 60</c:v>
                </c:pt>
              </c:strCache>
            </c:strRef>
          </c:cat>
          <c:val>
            <c:numRef>
              <c:f>Age!$B$3:$G$3</c:f>
              <c:numCache>
                <c:formatCode>General</c:formatCode>
                <c:ptCount val="6"/>
                <c:pt idx="0">
                  <c:v>2</c:v>
                </c:pt>
                <c:pt idx="1">
                  <c:v>17</c:v>
                </c:pt>
                <c:pt idx="2">
                  <c:v>26</c:v>
                </c:pt>
                <c:pt idx="3">
                  <c:v>28</c:v>
                </c:pt>
                <c:pt idx="4">
                  <c:v>20</c:v>
                </c:pt>
                <c:pt idx="5">
                  <c:v>7</c:v>
                </c:pt>
              </c:numCache>
            </c:numRef>
          </c:val>
        </c:ser>
        <c:ser>
          <c:idx val="2"/>
          <c:order val="1"/>
          <c:tx>
            <c:strRef>
              <c:f>Age!$A$4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7831137447072827E-4"/>
                  <c:y val="3.6976918242767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1186852393755563E-3"/>
                  <c:y val="1.332874924013672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4343085772356983E-2"/>
                  <c:y val="-5.1695616211745244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4694221099557493E-2"/>
                  <c:y val="-4.00672167578502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015983959379358E-3"/>
                  <c:y val="-5.20381775239917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7479729313686277E-3"/>
                  <c:y val="1.457672711586500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Age!$B$2:$G$2</c:f>
              <c:strCache>
                <c:ptCount val="6"/>
                <c:pt idx="0">
                  <c:v>18 - 19</c:v>
                </c:pt>
                <c:pt idx="1">
                  <c:v>20 - 29</c:v>
                </c:pt>
                <c:pt idx="2">
                  <c:v>30 - 39</c:v>
                </c:pt>
                <c:pt idx="3">
                  <c:v>40 - 49</c:v>
                </c:pt>
                <c:pt idx="4">
                  <c:v>50 - 59</c:v>
                </c:pt>
                <c:pt idx="5">
                  <c:v>&gt; 60</c:v>
                </c:pt>
              </c:strCache>
            </c:strRef>
          </c:cat>
          <c:val>
            <c:numRef>
              <c:f>Age!$B$4:$G$4</c:f>
              <c:numCache>
                <c:formatCode>General</c:formatCode>
                <c:ptCount val="6"/>
                <c:pt idx="0">
                  <c:v>2</c:v>
                </c:pt>
                <c:pt idx="1">
                  <c:v>20</c:v>
                </c:pt>
                <c:pt idx="2">
                  <c:v>24</c:v>
                </c:pt>
                <c:pt idx="3">
                  <c:v>26</c:v>
                </c:pt>
                <c:pt idx="4">
                  <c:v>20</c:v>
                </c:pt>
                <c:pt idx="5">
                  <c:v>8</c:v>
                </c:pt>
              </c:numCache>
            </c:numRef>
          </c:val>
        </c:ser>
        <c:ser>
          <c:idx val="0"/>
          <c:order val="2"/>
          <c:tx>
            <c:strRef>
              <c:f>Age!$A$5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5.5814944392555471E-4"/>
                  <c:y val="3.22967753752482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356563841706796E-2"/>
                  <c:y val="-3.79993921093804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2634013968592908E-3"/>
                  <c:y val="-4.40108920811135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3243323398134553E-2"/>
                  <c:y val="-4.40108920811128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145597511291127E-2"/>
                  <c:y val="-4.51028680478738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58897371831306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Age!$B$2:$G$2</c:f>
              <c:strCache>
                <c:ptCount val="6"/>
                <c:pt idx="0">
                  <c:v>18 - 19</c:v>
                </c:pt>
                <c:pt idx="1">
                  <c:v>20 - 29</c:v>
                </c:pt>
                <c:pt idx="2">
                  <c:v>30 - 39</c:v>
                </c:pt>
                <c:pt idx="3">
                  <c:v>40 - 49</c:v>
                </c:pt>
                <c:pt idx="4">
                  <c:v>50 - 59</c:v>
                </c:pt>
                <c:pt idx="5">
                  <c:v>&gt; 60</c:v>
                </c:pt>
              </c:strCache>
            </c:strRef>
          </c:cat>
          <c:val>
            <c:numRef>
              <c:f>Age!$B$5:$G$5</c:f>
              <c:numCache>
                <c:formatCode>General</c:formatCode>
                <c:ptCount val="6"/>
                <c:pt idx="0">
                  <c:v>2</c:v>
                </c:pt>
                <c:pt idx="1">
                  <c:v>19</c:v>
                </c:pt>
                <c:pt idx="2">
                  <c:v>26</c:v>
                </c:pt>
                <c:pt idx="3">
                  <c:v>26</c:v>
                </c:pt>
                <c:pt idx="4">
                  <c:v>19</c:v>
                </c:pt>
                <c:pt idx="5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axId val="151460480"/>
        <c:axId val="151474560"/>
      </c:barChart>
      <c:catAx>
        <c:axId val="151460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151474560"/>
        <c:crosses val="autoZero"/>
        <c:auto val="1"/>
        <c:lblAlgn val="ctr"/>
        <c:lblOffset val="100"/>
        <c:noMultiLvlLbl val="0"/>
      </c:catAx>
      <c:valAx>
        <c:axId val="151474560"/>
        <c:scaling>
          <c:orientation val="minMax"/>
          <c:max val="30"/>
        </c:scaling>
        <c:delete val="0"/>
        <c:axPos val="b"/>
        <c:majorGridlines>
          <c:spPr>
            <a:ln>
              <a:solidFill>
                <a:srgbClr val="4F81BD">
                  <a:alpha val="20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Percent  (%)</a:t>
                </a:r>
              </a:p>
            </c:rich>
          </c:tx>
          <c:layout>
            <c:manualLayout>
              <c:xMode val="edge"/>
              <c:yMode val="edge"/>
              <c:x val="0.12463306829312541"/>
              <c:y val="0.815536326079619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  <a:alpha val="96000"/>
              </a:schemeClr>
            </a:solidFill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51460480"/>
        <c:crosses val="autoZero"/>
        <c:crossBetween val="between"/>
        <c:majorUnit val="5"/>
      </c:valAx>
      <c:spPr>
        <a:ln cmpd="sng"/>
      </c:spPr>
    </c:plotArea>
    <c:legend>
      <c:legendPos val="b"/>
      <c:layout>
        <c:manualLayout>
          <c:xMode val="edge"/>
          <c:yMode val="edge"/>
          <c:x val="0.38693024934028736"/>
          <c:y val="0.83317518275701474"/>
          <c:w val="0.59130531981767342"/>
          <c:h val="6.3207410074080927E-2"/>
        </c:manualLayout>
      </c:layout>
      <c:overlay val="0"/>
    </c:legend>
    <c:plotVisOnly val="1"/>
    <c:dispBlanksAs val="gap"/>
    <c:showDLblsOverMax val="0"/>
  </c:chart>
  <c:spPr>
    <a:ln w="28575" cmpd="sng">
      <a:noFill/>
    </a:ln>
  </c:spPr>
  <c:txPr>
    <a:bodyPr/>
    <a:lstStyle/>
    <a:p>
      <a:pPr>
        <a:defRPr sz="1600" b="1">
          <a:solidFill>
            <a:schemeClr val="tx1"/>
          </a:solidFill>
        </a:defRPr>
      </a:pPr>
      <a:endParaRPr lang="en-US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1066655482552236E-2"/>
          <c:w val="1"/>
          <c:h val="0.75555947980623517"/>
        </c:manualLayout>
      </c:layout>
      <c:pie3DChart>
        <c:varyColors val="1"/>
        <c:ser>
          <c:idx val="0"/>
          <c:order val="0"/>
          <c:tx>
            <c:strRef>
              <c:f>'[Bank Negara Alert List Chart.xls]2016'!$A$4</c:f>
              <c:strCache>
                <c:ptCount val="1"/>
                <c:pt idx="0">
                  <c:v>% </c:v>
                </c:pt>
              </c:strCache>
            </c:strRef>
          </c:tx>
          <c:explosion val="8"/>
          <c:dLbls>
            <c:dLbl>
              <c:idx val="0"/>
              <c:layout>
                <c:manualLayout>
                  <c:x val="-0.2229909206912945"/>
                  <c:y val="-0.1922151941345206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57%</a:t>
                    </a:r>
                  </a:p>
                  <a:p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Unlicensed Operations</a:t>
                    </a:r>
                  </a:p>
                  <a:p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(158 companies)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0523180217026407"/>
                  <c:y val="-0.1848134624713703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23%</a:t>
                    </a:r>
                  </a:p>
                  <a:p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I</a:t>
                    </a:r>
                    <a:r>
                      <a:rPr lang="en-US" sz="1600" b="1" dirty="0" smtClean="0">
                        <a:solidFill>
                          <a:schemeClr val="bg1"/>
                        </a:solidFill>
                      </a:rPr>
                      <a:t>llegal </a:t>
                    </a:r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Foreign Exchange</a:t>
                    </a:r>
                  </a:p>
                  <a:p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(64 companies)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9788493196467694"/>
                  <c:y val="0.1440112930123934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20% </a:t>
                    </a:r>
                  </a:p>
                  <a:p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Gold Investment</a:t>
                    </a:r>
                  </a:p>
                  <a:p>
                    <a:r>
                      <a:rPr lang="en-US" sz="1600" b="1" dirty="0">
                        <a:solidFill>
                          <a:schemeClr val="bg1"/>
                        </a:solidFill>
                      </a:rPr>
                      <a:t>(55 companies)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'[Bank Negara Alert List Chart.xls]2016'!$B$3:$D$3</c:f>
              <c:strCache>
                <c:ptCount val="3"/>
                <c:pt idx="0">
                  <c:v>Unlicensed Operations </c:v>
                </c:pt>
                <c:pt idx="1">
                  <c:v>Ilegal Foreign Exchange </c:v>
                </c:pt>
                <c:pt idx="2">
                  <c:v>Gold Investment </c:v>
                </c:pt>
              </c:strCache>
            </c:strRef>
          </c:cat>
          <c:val>
            <c:numRef>
              <c:f>'[Bank Negara Alert List Chart.xls]2016'!$B$4:$D$4</c:f>
              <c:numCache>
                <c:formatCode>General</c:formatCode>
                <c:ptCount val="3"/>
                <c:pt idx="0">
                  <c:v>57</c:v>
                </c:pt>
                <c:pt idx="1">
                  <c:v>23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0.452</cdr:x>
      <cdr:y>0.0005</cdr:y>
    </cdr:from>
    <cdr:to>
      <cdr:x>0.45225</cdr:x>
      <cdr:y>0.00123</cdr:y>
    </cdr:to>
    <cdr:sp macro="" textlink="">
      <cdr:nvSpPr>
        <cdr:cNvPr id="522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91481" y="50800"/>
          <a:ext cx="3421972" cy="3804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36576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MY" sz="1150" b="1" i="0" u="sng" strike="noStrike" baseline="0" dirty="0">
              <a:solidFill>
                <a:srgbClr val="000000"/>
              </a:solidFill>
              <a:latin typeface="@Arial Unicode MS"/>
              <a:ea typeface="@Arial Unicode MS"/>
              <a:cs typeface="@Arial Unicode MS"/>
            </a:rPr>
            <a:t>% of Sales Turnover by Product Range</a:t>
          </a:r>
          <a:r>
            <a:rPr lang="en-MY" sz="1150" b="1" i="0" u="none" strike="noStrike" baseline="0" dirty="0">
              <a:solidFill>
                <a:srgbClr val="000000"/>
              </a:solidFill>
              <a:latin typeface="@Arial Unicode MS"/>
              <a:ea typeface="@Arial Unicode MS"/>
              <a:cs typeface="@Arial Unicode MS"/>
            </a:rPr>
            <a:t> </a:t>
          </a:r>
          <a:endParaRPr lang="en-MY" dirty="0"/>
        </a:p>
      </cdr:txBody>
    </cdr:sp>
  </cdr:relSizeAnchor>
  <cdr:relSizeAnchor xmlns:cdr="http://schemas.openxmlformats.org/drawingml/2006/chartDrawing">
    <cdr:from>
      <cdr:x>0.45381</cdr:x>
      <cdr:y>0.50636</cdr:y>
    </cdr:from>
    <cdr:to>
      <cdr:x>0.46781</cdr:x>
      <cdr:y>0.55259</cdr:y>
    </cdr:to>
    <cdr:sp macro="" textlink="">
      <cdr:nvSpPr>
        <cdr:cNvPr id="522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07346" y="2492431"/>
          <a:ext cx="91783" cy="2287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0.4457</cdr:x>
      <cdr:y>0.47457</cdr:y>
    </cdr:from>
    <cdr:to>
      <cdr:x>0.50516</cdr:x>
      <cdr:y>0.49169</cdr:y>
    </cdr:to>
    <cdr:sp macro="" textlink="">
      <cdr:nvSpPr>
        <cdr:cNvPr id="522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53806" y="2334712"/>
          <a:ext cx="388548" cy="842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0.29778</cdr:x>
      <cdr:y>0.51321</cdr:y>
    </cdr:from>
    <cdr:to>
      <cdr:x>0.31228</cdr:x>
      <cdr:y>0.55919</cdr:y>
    </cdr:to>
    <cdr:sp macro="" textlink="">
      <cdr:nvSpPr>
        <cdr:cNvPr id="52232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794675" y="2526142"/>
          <a:ext cx="91783" cy="2287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0.24422</cdr:x>
      <cdr:y>0.58291</cdr:y>
    </cdr:from>
    <cdr:to>
      <cdr:x>0.2592</cdr:x>
      <cdr:y>0.62889</cdr:y>
    </cdr:to>
    <cdr:sp macro="" textlink="">
      <cdr:nvSpPr>
        <cdr:cNvPr id="52236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71905" y="2871678"/>
          <a:ext cx="91783" cy="22875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0.38058</cdr:y>
    </cdr:from>
    <cdr:to>
      <cdr:x>0.04487</cdr:x>
      <cdr:y>0.68593</cdr:y>
    </cdr:to>
    <cdr:sp macro="" textlink="">
      <cdr:nvSpPr>
        <cdr:cNvPr id="4" name="Text Box 3"/>
        <cdr:cNvSpPr txBox="1"/>
      </cdr:nvSpPr>
      <cdr:spPr>
        <a:xfrm xmlns:a="http://schemas.openxmlformats.org/drawingml/2006/main" rot="16200000">
          <a:off x="-1085282" y="1084705"/>
          <a:ext cx="721298" cy="349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MY" sz="1400" b="1" dirty="0"/>
            <a:t>Percentage</a:t>
          </a:r>
          <a:r>
            <a:rPr lang="en-MY" sz="1200" b="1" dirty="0"/>
            <a:t> (%)</a:t>
          </a:r>
          <a:endParaRPr lang="en-MY" sz="11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0.0077</cdr:x>
      <cdr:y>0.97313</cdr:y>
    </cdr:from>
    <cdr:to>
      <cdr:x>0.10026</cdr:x>
      <cdr:y>0.98331</cdr:y>
    </cdr:to>
    <cdr:sp macro="" textlink="">
      <cdr:nvSpPr>
        <cdr:cNvPr id="3553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800" y="2997094"/>
          <a:ext cx="572129" cy="31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8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Note: (Sales) in billion</a:t>
          </a:r>
        </a:p>
      </cdr:txBody>
    </cdr:sp>
  </cdr:relSizeAnchor>
  <cdr:relSizeAnchor xmlns:cdr="http://schemas.openxmlformats.org/drawingml/2006/chartDrawing">
    <cdr:from>
      <cdr:x>0</cdr:x>
      <cdr:y>0.21977</cdr:y>
    </cdr:from>
    <cdr:to>
      <cdr:x>0.05124</cdr:x>
      <cdr:y>0.51296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1203725" y="1945319"/>
          <a:ext cx="1717717" cy="402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MY" sz="1200" b="1" dirty="0">
              <a:solidFill>
                <a:srgbClr val="0033CC"/>
              </a:solidFill>
            </a:rPr>
            <a:t>Age  </a:t>
          </a:r>
          <a:r>
            <a:rPr lang="en-MY" sz="1400" b="1" dirty="0">
              <a:solidFill>
                <a:srgbClr val="0033CC"/>
              </a:solidFill>
            </a:rPr>
            <a:t>Groups</a:t>
          </a:r>
          <a:endParaRPr lang="en-MY" sz="1200" b="1" dirty="0">
            <a:solidFill>
              <a:srgbClr val="0033CC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04" cy="4653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60" y="1"/>
            <a:ext cx="3038604" cy="4653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574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60" y="8829574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D2276-86DD-4232-8F3D-C740DAFEE90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8157502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MY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8E6A3-D0CD-46B5-9DD6-B5266D5319A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692516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5AC4-DFB0-48FD-BDBC-B40F2A589B9F}" type="datetime1">
              <a:rPr lang="en-MY" smtClean="0"/>
              <a:t>27/11/2016</a:t>
            </a:fld>
            <a:endParaRPr lang="en-M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82045478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F381-4FC1-4D0F-BEB5-FB5923B958E2}" type="datetime1">
              <a:rPr lang="en-MY" smtClean="0"/>
              <a:t>27/11/2016</a:t>
            </a:fld>
            <a:endParaRPr lang="en-M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252018159"/>
      </p:ext>
    </p:extLst>
  </p:cSld>
  <p:clrMapOvr>
    <a:masterClrMapping/>
  </p:clrMapOvr>
  <p:transition spd="slow">
    <p:wipe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76A8-5DEB-4DA5-8733-ECC79AD87D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F941-8B40-48A2-8E8C-435F54098E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573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76A8-5DEB-4DA5-8733-ECC79AD87D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F941-8B40-48A2-8E8C-435F54098E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112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76A8-5DEB-4DA5-8733-ECC79AD87D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F941-8B40-48A2-8E8C-435F54098E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213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76A8-5DEB-4DA5-8733-ECC79AD87D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F941-8B40-48A2-8E8C-435F54098E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903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76A8-5DEB-4DA5-8733-ECC79AD87D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F941-8B40-48A2-8E8C-435F54098E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857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76A8-5DEB-4DA5-8733-ECC79AD87D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F941-8B40-48A2-8E8C-435F54098E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552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76A8-5DEB-4DA5-8733-ECC79AD87D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F941-8B40-48A2-8E8C-435F54098E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121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76A8-5DEB-4DA5-8733-ECC79AD87D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F941-8B40-48A2-8E8C-435F54098E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027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76A8-5DEB-4DA5-8733-ECC79AD87D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F941-8B40-48A2-8E8C-435F54098E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21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76A8-5DEB-4DA5-8733-ECC79AD87D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F941-8B40-48A2-8E8C-435F54098E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65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868B2-2D71-4777-9081-EC5B73198D17}" type="datetime1">
              <a:rPr lang="en-MY" smtClean="0"/>
              <a:t>27/11/2016</a:t>
            </a:fld>
            <a:endParaRPr lang="en-M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501964737"/>
      </p:ext>
    </p:extLst>
  </p:cSld>
  <p:clrMapOvr>
    <a:masterClrMapping/>
  </p:clrMapOvr>
  <p:transition spd="slow">
    <p:wipe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E76A8-5DEB-4DA5-8733-ECC79AD87D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F941-8B40-48A2-8E8C-435F54098E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769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 userDrawn="1"/>
        </p:nvGrpSpPr>
        <p:grpSpPr bwMode="auto">
          <a:xfrm>
            <a:off x="693738" y="855663"/>
            <a:ext cx="2725737" cy="654050"/>
            <a:chOff x="437" y="1120"/>
            <a:chExt cx="1717" cy="412"/>
          </a:xfrm>
        </p:grpSpPr>
        <p:sp>
          <p:nvSpPr>
            <p:cNvPr id="5" name="Rectangle 13"/>
            <p:cNvSpPr>
              <a:spLocks noChangeArrowheads="1"/>
            </p:cNvSpPr>
            <p:nvPr userDrawn="1"/>
          </p:nvSpPr>
          <p:spPr bwMode="auto">
            <a:xfrm>
              <a:off x="437" y="1120"/>
              <a:ext cx="411" cy="412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" name="Rectangle 14"/>
            <p:cNvSpPr>
              <a:spLocks noChangeArrowheads="1"/>
            </p:cNvSpPr>
            <p:nvPr userDrawn="1"/>
          </p:nvSpPr>
          <p:spPr bwMode="auto">
            <a:xfrm>
              <a:off x="872" y="1120"/>
              <a:ext cx="411" cy="412"/>
            </a:xfrm>
            <a:prstGeom prst="rect">
              <a:avLst/>
            </a:prstGeom>
            <a:solidFill>
              <a:srgbClr val="FFE57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 userDrawn="1"/>
          </p:nvSpPr>
          <p:spPr bwMode="auto">
            <a:xfrm>
              <a:off x="1308" y="1120"/>
              <a:ext cx="411" cy="412"/>
            </a:xfrm>
            <a:prstGeom prst="rect">
              <a:avLst/>
            </a:prstGeom>
            <a:solidFill>
              <a:srgbClr val="FFF0A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" name="Rectangle 16"/>
            <p:cNvSpPr>
              <a:spLocks noChangeArrowheads="1"/>
            </p:cNvSpPr>
            <p:nvPr userDrawn="1"/>
          </p:nvSpPr>
          <p:spPr bwMode="auto">
            <a:xfrm>
              <a:off x="1743" y="1120"/>
              <a:ext cx="411" cy="412"/>
            </a:xfrm>
            <a:prstGeom prst="rect">
              <a:avLst/>
            </a:prstGeom>
            <a:solidFill>
              <a:srgbClr val="FFF0A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9" name="Rectangle 17"/>
          <p:cNvSpPr>
            <a:spLocks noChangeArrowheads="1"/>
          </p:cNvSpPr>
          <p:nvPr userDrawn="1"/>
        </p:nvSpPr>
        <p:spPr bwMode="auto">
          <a:xfrm>
            <a:off x="577850" y="2430463"/>
            <a:ext cx="2957513" cy="844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314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315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31457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>
                <a:latin typeface="Arial" pitchFamily="34" charset="0"/>
              </a:defRPr>
            </a:lvl1pPr>
          </a:lstStyle>
          <a:p>
            <a:fld id="{5ECC964A-F535-4372-AC08-2AB8387E475C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-536575" y="5734050"/>
            <a:ext cx="9680575" cy="987425"/>
          </a:xfrm>
        </p:spPr>
        <p:txBody>
          <a:bodyPr anchor="ctr"/>
          <a:lstStyle>
            <a:lvl1pPr>
              <a:defRPr sz="4000" smtClean="0">
                <a:latin typeface="Brochure"/>
                <a:ea typeface="宋体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FED1A9F1-0F7A-4EC9-BBAF-9C66603D4C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730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6CCE49-1C2B-4B67-8B8B-B27B4B5CFDF5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845ACB10-B666-46C3-84AD-1B37AD3FA2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729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BEC0C1-55C9-460B-BE88-5D5A590A5800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3363BB69-07D6-4CBF-A784-06182F1B47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318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7938"/>
            <a:ext cx="4038600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7938"/>
            <a:ext cx="4038600" cy="484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01FC5B-1A38-4687-AB2E-9ED094222C1E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5C8FEA31-53D5-451D-AB76-5DBF437AEE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423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55135-E91A-48DA-98A2-DC3124F6518B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C42F6040-B76D-482C-B54E-DBFD5DD286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476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A7951A-AB1E-42C6-9839-95C666C1C092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94E66DB7-A145-4AA7-9B9A-11437C0024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9238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7A689-A0E8-44D3-A622-060902FF8CEC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BED645AD-071D-42FD-ACB1-A5FE286A91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203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08BEF3-37DE-49BC-892D-9925B325FC58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A9F7B2EC-E622-4870-B528-9596FB7205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7904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3D0E67-ADCF-45FD-99C4-414CD8FA0404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839550CD-D5A7-4AF1-BC3D-DD8EB7E04D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21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BE32-81F9-445A-A1B7-0B19C69AD9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D198-8FD1-4BF5-98F0-44E4D3973E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490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5D23DE-FCE3-4B8A-9DA6-A8D0A590F76E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9623B6D2-1055-4406-A7AB-FDB6C3375B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2686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DFBFA2-9F15-4157-AF5C-31C8E799A8EC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FB15A891-943C-4979-8EB5-D810C9F079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384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7938"/>
            <a:ext cx="4038600" cy="484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77938"/>
            <a:ext cx="4038600" cy="23479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8250"/>
            <a:ext cx="4038600" cy="2347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A07C29-F342-486C-908C-B76BD53C3FCB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C5A9F8E0-611F-4D83-9077-46E17EB6BA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710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77938"/>
            <a:ext cx="8229600" cy="484822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7F473E-B1DB-4BBB-AF85-0ED23DE2B9D4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07628C27-6A84-450B-AAB2-5BE1338EA7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892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77938"/>
            <a:ext cx="4038600" cy="23479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77938"/>
            <a:ext cx="4038600" cy="23479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78250"/>
            <a:ext cx="4038600" cy="2347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8250"/>
            <a:ext cx="4038600" cy="2347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6F68F4-7F36-44CF-8D96-E1740FC07922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3FFE291E-8333-40A7-A823-AF150BA437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4464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7938"/>
            <a:ext cx="4038600" cy="484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7938"/>
            <a:ext cx="4038600" cy="484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9D7EDD-8E3A-4B03-B02D-891F1AB2E65F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16734E2E-AB69-4F7C-B7C7-C0EBF769AC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823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47AA81-B441-4951-956B-00655E43D872}" type="datetimeFigureOut">
              <a:rPr lang="en-US"/>
              <a:pPr/>
              <a:t>11/27/2016</a:t>
            </a:fld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Brochure"/>
                <a:ea typeface="宋体" pitchFamily="2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  <a:endParaRPr lang="en-US" altLang="zh-CN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9C2B558D-219F-422F-9AD9-2CBCA2B975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79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BE32-81F9-445A-A1B7-0B19C69AD9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D198-8FD1-4BF5-98F0-44E4D3973E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97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BE32-81F9-445A-A1B7-0B19C69AD9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D198-8FD1-4BF5-98F0-44E4D3973E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15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BE32-81F9-445A-A1B7-0B19C69AD9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D198-8FD1-4BF5-98F0-44E4D3973E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11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BE32-81F9-445A-A1B7-0B19C69AD9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D198-8FD1-4BF5-98F0-44E4D3973E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46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BE32-81F9-445A-A1B7-0B19C69AD9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D198-8FD1-4BF5-98F0-44E4D3973E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70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BE32-81F9-445A-A1B7-0B19C69AD9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D198-8FD1-4BF5-98F0-44E4D3973E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62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BE32-81F9-445A-A1B7-0B19C69AD9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D198-8FD1-4BF5-98F0-44E4D3973E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44C7-0212-4B01-8499-7258EAE6B00E}" type="datetime1">
              <a:rPr lang="en-MY" smtClean="0"/>
              <a:t>27/11/2016</a:t>
            </a:fld>
            <a:endParaRPr lang="en-M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698485482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BE32-81F9-445A-A1B7-0B19C69AD9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D198-8FD1-4BF5-98F0-44E4D3973E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67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BE32-81F9-445A-A1B7-0B19C69AD9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D198-8FD1-4BF5-98F0-44E4D3973E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421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BE32-81F9-445A-A1B7-0B19C69AD9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D198-8FD1-4BF5-98F0-44E4D3973E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57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515B-E334-4EEB-9125-E0C23A9BC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4DA2-A2B4-4E17-B16A-8EB2F76EE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10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515B-E334-4EEB-9125-E0C23A9BC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4DA2-A2B4-4E17-B16A-8EB2F76EE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15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515B-E334-4EEB-9125-E0C23A9BC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4DA2-A2B4-4E17-B16A-8EB2F76EE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82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515B-E334-4EEB-9125-E0C23A9BC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4DA2-A2B4-4E17-B16A-8EB2F76EE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19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515B-E334-4EEB-9125-E0C23A9BC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4DA2-A2B4-4E17-B16A-8EB2F76EE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951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515B-E334-4EEB-9125-E0C23A9BC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4DA2-A2B4-4E17-B16A-8EB2F76EE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71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515B-E334-4EEB-9125-E0C23A9BC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4DA2-A2B4-4E17-B16A-8EB2F76EE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22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E559-E2E1-41A0-9FE6-2344A3714E61}" type="datetime1">
              <a:rPr lang="en-MY" smtClean="0"/>
              <a:t>27/11/2016</a:t>
            </a:fld>
            <a:endParaRPr lang="en-M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996106719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515B-E334-4EEB-9125-E0C23A9BC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4DA2-A2B4-4E17-B16A-8EB2F76EE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75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515B-E334-4EEB-9125-E0C23A9BC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4DA2-A2B4-4E17-B16A-8EB2F76EE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209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515B-E334-4EEB-9125-E0C23A9BC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4DA2-A2B4-4E17-B16A-8EB2F76EE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77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515B-E334-4EEB-9125-E0C23A9BC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4DA2-A2B4-4E17-B16A-8EB2F76EE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45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52400"/>
            <a:ext cx="7010400" cy="91757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990600"/>
            <a:ext cx="6400800" cy="5334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3246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246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6D51BCE-706E-422D-A51A-60D62E93A01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7097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A9849-0E57-46E6-A160-324FA62B07C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5542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8EBFC-6563-40D6-A1C7-827849FB928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6925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524000"/>
            <a:ext cx="3505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524000"/>
            <a:ext cx="3505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E05F1-9739-4468-A0E3-32AA33732C6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623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929A14-1F5B-44F6-A27A-69D99B13BE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5416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6DE7C-D570-44AC-906A-F7370FB28D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40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474B6-744E-4EC8-8E0C-ACF514E65619}" type="datetime1">
              <a:rPr lang="en-MY" smtClean="0"/>
              <a:t>27/11/2016</a:t>
            </a:fld>
            <a:endParaRPr lang="en-MY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205943824"/>
      </p:ext>
    </p:extLst>
  </p:cSld>
  <p:clrMapOvr>
    <a:masterClrMapping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73AE7-E6EF-4816-9CCC-C423FEFC970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0414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2ECC8-6985-443E-A0A3-566E13AC8A7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74233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E1541-902D-46BB-B22B-6357C5DADB0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7726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D0734-DA50-43EE-BF30-BDD6111DB18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882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76200"/>
            <a:ext cx="17907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76200"/>
            <a:ext cx="52197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7EB9A-A6B9-4A7B-98BA-41D0BF1F6AB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8823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5AC4-DFB0-48FD-BDBC-B40F2A589B9F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02713"/>
      </p:ext>
    </p:extLst>
  </p:cSld>
  <p:clrMapOvr>
    <a:masterClrMapping/>
  </p:clrMapOvr>
  <p:transition spd="slow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44C7-0212-4B01-8499-7258EAE6B00E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01267"/>
      </p:ext>
    </p:extLst>
  </p:cSld>
  <p:clrMapOvr>
    <a:masterClrMapping/>
  </p:clrMapOvr>
  <p:transition spd="slow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E559-E2E1-41A0-9FE6-2344A3714E61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53727"/>
      </p:ext>
    </p:extLst>
  </p:cSld>
  <p:clrMapOvr>
    <a:masterClrMapping/>
  </p:clrMapOvr>
  <p:transition spd="slow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474B6-744E-4EC8-8E0C-ACF514E65619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97464"/>
      </p:ext>
    </p:extLst>
  </p:cSld>
  <p:clrMapOvr>
    <a:masterClrMapping/>
  </p:clrMapOvr>
  <p:transition spd="slow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8ABE-4712-4E69-A971-BEDC1923D31D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90786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8ABE-4712-4E69-A971-BEDC1923D31D}" type="datetime1">
              <a:rPr lang="en-MY" smtClean="0"/>
              <a:t>27/11/2016</a:t>
            </a:fld>
            <a:endParaRPr lang="en-MY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992933185"/>
      </p:ext>
    </p:extLst>
  </p:cSld>
  <p:clrMapOvr>
    <a:masterClrMapping/>
  </p:clrMapOvr>
  <p:transition spd="slow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A007-073D-4998-81AE-927DEAFAF47F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00451"/>
      </p:ext>
    </p:extLst>
  </p:cSld>
  <p:clrMapOvr>
    <a:masterClrMapping/>
  </p:clrMapOvr>
  <p:transition spd="slow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690B-9C56-4A83-B66B-3F778BFDB33D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80916"/>
      </p:ext>
    </p:extLst>
  </p:cSld>
  <p:clrMapOvr>
    <a:masterClrMapping/>
  </p:clrMapOvr>
  <p:transition spd="slow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91D1-7135-41F0-BCD1-D6729646E918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01825"/>
      </p:ext>
    </p:extLst>
  </p:cSld>
  <p:clrMapOvr>
    <a:masterClrMapping/>
  </p:clrMapOvr>
  <p:transition spd="slow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0C2-F5B5-4D82-B325-5C28099FADAB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386633"/>
      </p:ext>
    </p:extLst>
  </p:cSld>
  <p:clrMapOvr>
    <a:masterClrMapping/>
  </p:clrMapOvr>
  <p:transition spd="slow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F381-4FC1-4D0F-BEB5-FB5923B958E2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93321"/>
      </p:ext>
    </p:extLst>
  </p:cSld>
  <p:clrMapOvr>
    <a:masterClrMapping/>
  </p:clrMapOvr>
  <p:transition spd="slow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868B2-2D71-4777-9081-EC5B73198D17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92578"/>
      </p:ext>
    </p:extLst>
  </p:cSld>
  <p:clrMapOvr>
    <a:masterClrMapping/>
  </p:clrMapOvr>
  <p:transition spd="slow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5AC4-DFB0-48FD-BDBC-B40F2A589B9F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02713"/>
      </p:ext>
    </p:extLst>
  </p:cSld>
  <p:clrMapOvr>
    <a:masterClrMapping/>
  </p:clrMapOvr>
  <p:transition spd="slow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44C7-0212-4B01-8499-7258EAE6B00E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01267"/>
      </p:ext>
    </p:extLst>
  </p:cSld>
  <p:clrMapOvr>
    <a:masterClrMapping/>
  </p:clrMapOvr>
  <p:transition spd="slow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E559-E2E1-41A0-9FE6-2344A3714E61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53727"/>
      </p:ext>
    </p:extLst>
  </p:cSld>
  <p:clrMapOvr>
    <a:masterClrMapping/>
  </p:clrMapOvr>
  <p:transition spd="slow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474B6-744E-4EC8-8E0C-ACF514E65619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97464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A007-073D-4998-81AE-927DEAFAF47F}" type="datetime1">
              <a:rPr lang="en-MY" smtClean="0"/>
              <a:t>27/11/2016</a:t>
            </a:fld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489061632"/>
      </p:ext>
    </p:extLst>
  </p:cSld>
  <p:clrMapOvr>
    <a:masterClrMapping/>
  </p:clrMapOvr>
  <p:transition spd="slow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8ABE-4712-4E69-A971-BEDC1923D31D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90786"/>
      </p:ext>
    </p:extLst>
  </p:cSld>
  <p:clrMapOvr>
    <a:masterClrMapping/>
  </p:clrMapOvr>
  <p:transition spd="slow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A007-073D-4998-81AE-927DEAFAF47F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00451"/>
      </p:ext>
    </p:extLst>
  </p:cSld>
  <p:clrMapOvr>
    <a:masterClrMapping/>
  </p:clrMapOvr>
  <p:transition spd="slow"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690B-9C56-4A83-B66B-3F778BFDB33D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80916"/>
      </p:ext>
    </p:extLst>
  </p:cSld>
  <p:clrMapOvr>
    <a:masterClrMapping/>
  </p:clrMapOvr>
  <p:transition spd="slow"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91D1-7135-41F0-BCD1-D6729646E918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01825"/>
      </p:ext>
    </p:extLst>
  </p:cSld>
  <p:clrMapOvr>
    <a:masterClrMapping/>
  </p:clrMapOvr>
  <p:transition spd="slow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0C2-F5B5-4D82-B325-5C28099FADAB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386633"/>
      </p:ext>
    </p:extLst>
  </p:cSld>
  <p:clrMapOvr>
    <a:masterClrMapping/>
  </p:clrMapOvr>
  <p:transition spd="slow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F381-4FC1-4D0F-BEB5-FB5923B958E2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93321"/>
      </p:ext>
    </p:extLst>
  </p:cSld>
  <p:clrMapOvr>
    <a:masterClrMapping/>
  </p:clrMapOvr>
  <p:transition spd="slow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868B2-2D71-4777-9081-EC5B73198D17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92578"/>
      </p:ext>
    </p:extLst>
  </p:cSld>
  <p:clrMapOvr>
    <a:masterClrMapping/>
  </p:clrMapOvr>
  <p:transition spd="slow"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5AC4-DFB0-48FD-BDBC-B40F2A589B9F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02713"/>
      </p:ext>
    </p:extLst>
  </p:cSld>
  <p:clrMapOvr>
    <a:masterClrMapping/>
  </p:clrMapOvr>
  <p:transition spd="slow"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44C7-0212-4B01-8499-7258EAE6B00E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01267"/>
      </p:ext>
    </p:extLst>
  </p:cSld>
  <p:clrMapOvr>
    <a:masterClrMapping/>
  </p:clrMapOvr>
  <p:transition spd="slow"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E559-E2E1-41A0-9FE6-2344A3714E61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53727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690B-9C56-4A83-B66B-3F778BFDB33D}" type="datetime1">
              <a:rPr lang="en-MY" smtClean="0"/>
              <a:t>27/11/2016</a:t>
            </a:fld>
            <a:endParaRPr lang="en-MY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564197302"/>
      </p:ext>
    </p:extLst>
  </p:cSld>
  <p:clrMapOvr>
    <a:masterClrMapping/>
  </p:clrMapOvr>
  <p:transition spd="slow"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474B6-744E-4EC8-8E0C-ACF514E65619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97464"/>
      </p:ext>
    </p:extLst>
  </p:cSld>
  <p:clrMapOvr>
    <a:masterClrMapping/>
  </p:clrMapOvr>
  <p:transition spd="slow"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8ABE-4712-4E69-A971-BEDC1923D31D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90786"/>
      </p:ext>
    </p:extLst>
  </p:cSld>
  <p:clrMapOvr>
    <a:masterClrMapping/>
  </p:clrMapOvr>
  <p:transition spd="slow"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A007-073D-4998-81AE-927DEAFAF47F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00451"/>
      </p:ext>
    </p:extLst>
  </p:cSld>
  <p:clrMapOvr>
    <a:masterClrMapping/>
  </p:clrMapOvr>
  <p:transition spd="slow"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690B-9C56-4A83-B66B-3F778BFDB33D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80916"/>
      </p:ext>
    </p:extLst>
  </p:cSld>
  <p:clrMapOvr>
    <a:masterClrMapping/>
  </p:clrMapOvr>
  <p:transition spd="slow"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91D1-7135-41F0-BCD1-D6729646E918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01825"/>
      </p:ext>
    </p:extLst>
  </p:cSld>
  <p:clrMapOvr>
    <a:masterClrMapping/>
  </p:clrMapOvr>
  <p:transition spd="slow"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0C2-F5B5-4D82-B325-5C28099FADAB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386633"/>
      </p:ext>
    </p:extLst>
  </p:cSld>
  <p:clrMapOvr>
    <a:masterClrMapping/>
  </p:clrMapOvr>
  <p:transition spd="slow"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F381-4FC1-4D0F-BEB5-FB5923B958E2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93321"/>
      </p:ext>
    </p:extLst>
  </p:cSld>
  <p:clrMapOvr>
    <a:masterClrMapping/>
  </p:clrMapOvr>
  <p:transition spd="slow"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868B2-2D71-4777-9081-EC5B73198D17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92578"/>
      </p:ext>
    </p:extLst>
  </p:cSld>
  <p:clrMapOvr>
    <a:masterClrMapping/>
  </p:clrMapOvr>
  <p:transition spd="slow"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E5AC4-DFB0-48FD-BDBC-B40F2A589B9F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7903"/>
      </p:ext>
    </p:extLst>
  </p:cSld>
  <p:clrMapOvr>
    <a:masterClrMapping/>
  </p:clrMapOvr>
  <p:transition spd="slow"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44C7-0212-4B01-8499-7258EAE6B00E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18813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91D1-7135-41F0-BCD1-D6729646E918}" type="datetime1">
              <a:rPr lang="en-MY" smtClean="0"/>
              <a:t>27/11/2016</a:t>
            </a:fld>
            <a:endParaRPr lang="en-MY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061274355"/>
      </p:ext>
    </p:extLst>
  </p:cSld>
  <p:clrMapOvr>
    <a:masterClrMapping/>
  </p:clrMapOvr>
  <p:transition spd="slow"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E559-E2E1-41A0-9FE6-2344A3714E61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5233"/>
      </p:ext>
    </p:extLst>
  </p:cSld>
  <p:clrMapOvr>
    <a:masterClrMapping/>
  </p:clrMapOvr>
  <p:transition spd="slow"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474B6-744E-4EC8-8E0C-ACF514E65619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76253"/>
      </p:ext>
    </p:extLst>
  </p:cSld>
  <p:clrMapOvr>
    <a:masterClrMapping/>
  </p:clrMapOvr>
  <p:transition spd="slow"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8ABE-4712-4E69-A971-BEDC1923D31D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06434"/>
      </p:ext>
    </p:extLst>
  </p:cSld>
  <p:clrMapOvr>
    <a:masterClrMapping/>
  </p:clrMapOvr>
  <p:transition spd="slow"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A007-073D-4998-81AE-927DEAFAF47F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69705"/>
      </p:ext>
    </p:extLst>
  </p:cSld>
  <p:clrMapOvr>
    <a:masterClrMapping/>
  </p:clrMapOvr>
  <p:transition spd="slow"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690B-9C56-4A83-B66B-3F778BFDB33D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94411"/>
      </p:ext>
    </p:extLst>
  </p:cSld>
  <p:clrMapOvr>
    <a:masterClrMapping/>
  </p:clrMapOvr>
  <p:transition spd="slow"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791D1-7135-41F0-BCD1-D6729646E918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2154"/>
      </p:ext>
    </p:extLst>
  </p:cSld>
  <p:clrMapOvr>
    <a:masterClrMapping/>
  </p:clrMapOvr>
  <p:transition spd="slow"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0C2-F5B5-4D82-B325-5C28099FADAB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71887"/>
      </p:ext>
    </p:extLst>
  </p:cSld>
  <p:clrMapOvr>
    <a:masterClrMapping/>
  </p:clrMapOvr>
  <p:transition spd="slow"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8F381-4FC1-4D0F-BEB5-FB5923B958E2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20665"/>
      </p:ext>
    </p:extLst>
  </p:cSld>
  <p:clrMapOvr>
    <a:masterClrMapping/>
  </p:clrMapOvr>
  <p:transition spd="slow"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868B2-2D71-4777-9081-EC5B73198D17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43040"/>
      </p:ext>
    </p:extLst>
  </p:cSld>
  <p:clrMapOvr>
    <a:masterClrMapping/>
  </p:clrMapOvr>
  <p:transition spd="slow"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F214-2AA0-4E21-B38B-02228A16C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37BE-C3EF-437B-907D-A8EE87C9CB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60C2-F5B5-4D82-B325-5C28099FADAB}" type="datetime1">
              <a:rPr lang="en-MY" smtClean="0"/>
              <a:t>27/11/2016</a:t>
            </a:fld>
            <a:endParaRPr lang="en-MY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03CFF-0996-47BA-9B8E-B670E9B1DBA4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847119246"/>
      </p:ext>
    </p:extLst>
  </p:cSld>
  <p:clrMapOvr>
    <a:masterClrMapping/>
  </p:clrMapOvr>
  <p:transition spd="slow"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F214-2AA0-4E21-B38B-02228A16C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37BE-C3EF-437B-907D-A8EE87C9CB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981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F214-2AA0-4E21-B38B-02228A16C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37BE-C3EF-437B-907D-A8EE87C9CB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883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F214-2AA0-4E21-B38B-02228A16C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37BE-C3EF-437B-907D-A8EE87C9CB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486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F214-2AA0-4E21-B38B-02228A16C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37BE-C3EF-437B-907D-A8EE87C9CB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058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F214-2AA0-4E21-B38B-02228A16C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37BE-C3EF-437B-907D-A8EE87C9CB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517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F214-2AA0-4E21-B38B-02228A16C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37BE-C3EF-437B-907D-A8EE87C9CB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71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F214-2AA0-4E21-B38B-02228A16C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37BE-C3EF-437B-907D-A8EE87C9CB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484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F214-2AA0-4E21-B38B-02228A16C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37BE-C3EF-437B-907D-A8EE87C9CB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76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F214-2AA0-4E21-B38B-02228A16C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37BE-C3EF-437B-907D-A8EE87C9CB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70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3F214-2AA0-4E21-B38B-02228A16C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37BE-C3EF-437B-907D-A8EE87C9CB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8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image" Target="../media/image4.gif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C153-C1BE-4871-8C65-5855B2741B6E}" type="datetime1">
              <a:rPr lang="en-MY" smtClean="0"/>
              <a:t>27/11/2016</a:t>
            </a:fld>
            <a:endParaRPr lang="en-M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03CFF-0996-47BA-9B8E-B670E9B1DBA4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7995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E76A8-5DEB-4DA5-8733-ECC79AD87D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4F941-8B40-48A2-8E8C-435F54098E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3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7938"/>
            <a:ext cx="82296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332538"/>
            <a:ext cx="26527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000000"/>
                </a:solidFill>
                <a:latin typeface="Brochure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5FADFA-369B-45EE-8F97-FB409DC0D16F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11/27/2016</a:t>
            </a:fld>
            <a:endParaRPr lang="en-US" altLang="zh-CN" dirty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4250" y="6337300"/>
            <a:ext cx="46085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Brochure" pitchFamily="66" charset="0"/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Emerald Executive Leadership Seminar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35900" y="6245225"/>
            <a:ext cx="850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000000"/>
                </a:solidFill>
                <a:ea typeface="STXinwe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EFF53B-81BE-4B11-AD1F-E518D77A745D}" type="slidenum">
              <a:rPr lang="en-US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32" name="Picture 11"/>
          <p:cNvPicPr>
            <a:picLocks noChangeAspect="1"/>
          </p:cNvPicPr>
          <p:nvPr userDrawn="1"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7315200" y="76200"/>
            <a:ext cx="170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638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STXinwei" pitchFamily="2" charset="-122"/>
          <a:ea typeface="STXinwei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STXinwei" pitchFamily="2" charset="-122"/>
          <a:ea typeface="STXinwei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STXinwei" pitchFamily="2" charset="-122"/>
          <a:ea typeface="STXinwei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STXinwei" pitchFamily="2" charset="-122"/>
          <a:ea typeface="STXinwei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STXinwei" pitchFamily="2" charset="-122"/>
          <a:ea typeface="STXinwei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STXinwei" pitchFamily="2" charset="-122"/>
          <a:ea typeface="STXinwei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STXinwei" pitchFamily="2" charset="-122"/>
          <a:ea typeface="STXinwei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STXinwei" pitchFamily="2" charset="-122"/>
          <a:ea typeface="STXinwei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3200">
          <a:solidFill>
            <a:srgbClr val="66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6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6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DBE32-81F9-445A-A1B7-0B19C69AD9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7D198-8FD1-4BF5-98F0-44E4D3973E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5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4515B-E334-4EEB-9125-E0C23A9BC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34DA2-A2B4-4E17-B16A-8EB2F76EE5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1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76200"/>
            <a:ext cx="716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524000"/>
            <a:ext cx="7162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00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148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5200" y="62484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141129-1CE4-4E3F-88B1-FA18EC018D6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216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C153-C1BE-4871-8C65-5855B2741B6E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1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 dir="r"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C153-C1BE-4871-8C65-5855B2741B6E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1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 dir="r"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C153-C1BE-4871-8C65-5855B2741B6E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1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 dir="r"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C153-C1BE-4871-8C65-5855B2741B6E}" type="datetime1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27/11/2016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03CFF-0996-47BA-9B8E-B670E9B1DBA4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 dir="r"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3F214-2AA0-4E21-B38B-02228A16C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B37BE-C3EF-437B-907D-A8EE87C9CB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.jpe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.jpe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chart" Target="../charts/chart5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4.jpeg"/><Relationship Id="rId7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0.JPG"/><Relationship Id="rId5" Type="http://schemas.openxmlformats.org/officeDocument/2006/relationships/image" Target="../media/image6.jpe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1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0.jpeg"/><Relationship Id="rId7" Type="http://schemas.openxmlformats.org/officeDocument/2006/relationships/image" Target="../media/image5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0.xml"/><Relationship Id="rId5" Type="http://schemas.openxmlformats.org/officeDocument/2006/relationships/chart" Target="../charts/chart8.xml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-972616" y="-603448"/>
            <a:ext cx="6260994" cy="7992888"/>
          </a:xfrm>
          <a:prstGeom prst="parallelogram">
            <a:avLst>
              <a:gd name="adj" fmla="val 5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CaixaDeTexto 3"/>
          <p:cNvSpPr txBox="1"/>
          <p:nvPr/>
        </p:nvSpPr>
        <p:spPr>
          <a:xfrm>
            <a:off x="-468560" y="4229018"/>
            <a:ext cx="409885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Direct Selling</a:t>
            </a:r>
          </a:p>
          <a:p>
            <a:pPr algn="ctr"/>
            <a:r>
              <a:rPr lang="pt-BR" sz="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400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400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original</a:t>
            </a:r>
          </a:p>
          <a:p>
            <a:pPr algn="ctr"/>
            <a:r>
              <a:rPr lang="pt-BR" sz="300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000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social network</a:t>
            </a:r>
            <a:endParaRPr lang="pt-BR" sz="2000" b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Arc 5"/>
          <p:cNvSpPr/>
          <p:nvPr/>
        </p:nvSpPr>
        <p:spPr>
          <a:xfrm rot="20937565">
            <a:off x="620352" y="5080799"/>
            <a:ext cx="1803935" cy="266165"/>
          </a:xfrm>
          <a:prstGeom prst="arc">
            <a:avLst>
              <a:gd name="adj1" fmla="val 16200000"/>
              <a:gd name="adj2" fmla="val 21246335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 sz="16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2765" y="260648"/>
            <a:ext cx="47917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34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r>
              <a:rPr lang="en-US" sz="2800" spc="35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DIRECT SELLING</a:t>
            </a:r>
          </a:p>
          <a:p>
            <a:pPr algn="ctr"/>
            <a:r>
              <a:rPr lang="en-US" sz="2800" spc="180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r>
              <a:rPr lang="en-US" sz="2800" spc="179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WORKSHO</a:t>
            </a:r>
            <a:r>
              <a:rPr lang="en-US" sz="2800" spc="1800" dirty="0">
                <a:solidFill>
                  <a:prstClr val="white"/>
                </a:solidFill>
                <a:latin typeface="Arial Black" panose="020B0A04020102020204" pitchFamily="34" charset="0"/>
              </a:rPr>
              <a:t>P</a:t>
            </a:r>
            <a:endParaRPr lang="en-US" sz="2800" spc="1800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600" spc="36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r>
              <a:rPr lang="en-US" sz="1600" spc="35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29</a:t>
            </a:r>
            <a:r>
              <a:rPr lang="en-US" sz="1600" spc="350" baseline="30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th</a:t>
            </a:r>
            <a:r>
              <a:rPr lang="en-US" sz="1600" spc="35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- 30</a:t>
            </a:r>
            <a:r>
              <a:rPr lang="en-US" sz="1600" spc="350" baseline="30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th</a:t>
            </a:r>
            <a:r>
              <a:rPr lang="en-US" sz="1600" spc="35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November 2016</a:t>
            </a:r>
            <a:endParaRPr lang="en-US" sz="2800" spc="35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endParaRPr lang="en-US" sz="20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136"/>
            <a:ext cx="1380873" cy="8287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prstClr val="white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prstClr val="white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4095" y="3140968"/>
            <a:ext cx="36583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defRPr/>
            </a:pPr>
            <a:r>
              <a:rPr lang="en-US" sz="2000" kern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charset="0"/>
              </a:rPr>
              <a:t>Presentation 1</a:t>
            </a:r>
          </a:p>
          <a:p>
            <a:pPr algn="ctr">
              <a:buClr>
                <a:srgbClr val="FF0000"/>
              </a:buClr>
              <a:defRPr/>
            </a:pPr>
            <a:endParaRPr lang="en-US" sz="2000" kern="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charset="0"/>
            </a:endParaRPr>
          </a:p>
          <a:p>
            <a:pPr algn="ctr">
              <a:buClr>
                <a:srgbClr val="FF0000"/>
              </a:buClr>
              <a:defRPr/>
            </a:pPr>
            <a:r>
              <a:rPr lang="en-US" sz="2000" kern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charset="0"/>
              </a:rPr>
              <a:t>OVERVIEW</a:t>
            </a:r>
          </a:p>
          <a:p>
            <a:pPr algn="ctr">
              <a:buClr>
                <a:srgbClr val="FF0000"/>
              </a:buClr>
              <a:defRPr/>
            </a:pPr>
            <a:r>
              <a:rPr lang="en-US" sz="2000" kern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charset="0"/>
              </a:rPr>
              <a:t>Of</a:t>
            </a:r>
          </a:p>
          <a:p>
            <a:pPr algn="ctr">
              <a:buClr>
                <a:srgbClr val="FF0000"/>
              </a:buClr>
              <a:defRPr/>
            </a:pPr>
            <a:r>
              <a:rPr lang="en-US" sz="2000" kern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charset="0"/>
              </a:rPr>
              <a:t>DIRECT SELLING</a:t>
            </a:r>
            <a:endParaRPr lang="en-MY" sz="2000" b="1" kern="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123695" y="3632160"/>
            <a:ext cx="22860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7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0" y="6052128"/>
            <a:ext cx="1380873" cy="828783"/>
          </a:xfrm>
          <a:prstGeom prst="rect">
            <a:avLst/>
          </a:prstGeom>
        </p:spPr>
      </p:pic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8408299"/>
              </p:ext>
            </p:extLst>
          </p:nvPr>
        </p:nvGraphicFramePr>
        <p:xfrm>
          <a:off x="685366" y="-29862"/>
          <a:ext cx="7704856" cy="6878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0511" y="260648"/>
            <a:ext cx="359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cs typeface="Arial" panose="020B0604020202020204" pitchFamily="34" charset="0"/>
              </a:rPr>
              <a:t>GLOBAL DISTRIBUTION</a:t>
            </a:r>
            <a:endParaRPr lang="en-US" b="1" spc="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grpSp>
        <p:nvGrpSpPr>
          <p:cNvPr id="15" name="Grupo 12"/>
          <p:cNvGrpSpPr/>
          <p:nvPr/>
        </p:nvGrpSpPr>
        <p:grpSpPr>
          <a:xfrm>
            <a:off x="1835696" y="1160057"/>
            <a:ext cx="5472608" cy="5461644"/>
            <a:chOff x="2339752" y="1700808"/>
            <a:chExt cx="4843446" cy="4843446"/>
          </a:xfrm>
        </p:grpSpPr>
        <p:sp>
          <p:nvSpPr>
            <p:cNvPr id="16" name="Elipse 2"/>
            <p:cNvSpPr/>
            <p:nvPr/>
          </p:nvSpPr>
          <p:spPr>
            <a:xfrm>
              <a:off x="2339752" y="1700808"/>
              <a:ext cx="4843446" cy="484344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17" name="TextBox 2"/>
            <p:cNvSpPr txBox="1">
              <a:spLocks noChangeArrowheads="1"/>
            </p:cNvSpPr>
            <p:nvPr/>
          </p:nvSpPr>
          <p:spPr bwMode="auto">
            <a:xfrm>
              <a:off x="3717359" y="1864968"/>
              <a:ext cx="20882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1 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cs typeface="Arial" charset="0"/>
                </a:rPr>
                <a:t>United States</a:t>
              </a:r>
            </a:p>
          </p:txBody>
        </p:sp>
      </p:grpSp>
      <p:grpSp>
        <p:nvGrpSpPr>
          <p:cNvPr id="18" name="Grupo 2055"/>
          <p:cNvGrpSpPr/>
          <p:nvPr/>
        </p:nvGrpSpPr>
        <p:grpSpPr>
          <a:xfrm>
            <a:off x="2106671" y="1706220"/>
            <a:ext cx="4925348" cy="4915481"/>
            <a:chOff x="2581924" y="2185152"/>
            <a:chExt cx="4359102" cy="4359102"/>
          </a:xfrm>
        </p:grpSpPr>
        <p:sp>
          <p:nvSpPr>
            <p:cNvPr id="19" name="Elipse 17"/>
            <p:cNvSpPr>
              <a:spLocks noChangeAspect="1"/>
            </p:cNvSpPr>
            <p:nvPr/>
          </p:nvSpPr>
          <p:spPr>
            <a:xfrm>
              <a:off x="2581924" y="2185152"/>
              <a:ext cx="4359102" cy="435910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20" name="TextBox 2"/>
            <p:cNvSpPr txBox="1">
              <a:spLocks noChangeArrowheads="1"/>
            </p:cNvSpPr>
            <p:nvPr/>
          </p:nvSpPr>
          <p:spPr bwMode="auto">
            <a:xfrm>
              <a:off x="3717359" y="2309928"/>
              <a:ext cx="20882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2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cs typeface="Arial" charset="0"/>
                </a:rPr>
                <a:t>China</a:t>
              </a:r>
            </a:p>
          </p:txBody>
        </p:sp>
      </p:grpSp>
      <p:grpSp>
        <p:nvGrpSpPr>
          <p:cNvPr id="21" name="Grupo 2054"/>
          <p:cNvGrpSpPr/>
          <p:nvPr/>
        </p:nvGrpSpPr>
        <p:grpSpPr>
          <a:xfrm>
            <a:off x="2350550" y="2197771"/>
            <a:ext cx="4432812" cy="4423931"/>
            <a:chOff x="2799880" y="2621063"/>
            <a:chExt cx="3923191" cy="3923191"/>
          </a:xfrm>
        </p:grpSpPr>
        <p:sp>
          <p:nvSpPr>
            <p:cNvPr id="22" name="Elipse 18"/>
            <p:cNvSpPr>
              <a:spLocks noChangeAspect="1"/>
            </p:cNvSpPr>
            <p:nvPr/>
          </p:nvSpPr>
          <p:spPr>
            <a:xfrm>
              <a:off x="2799880" y="2621063"/>
              <a:ext cx="3923191" cy="3923191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23" name="TextBox 2"/>
            <p:cNvSpPr txBox="1">
              <a:spLocks noChangeArrowheads="1"/>
            </p:cNvSpPr>
            <p:nvPr/>
          </p:nvSpPr>
          <p:spPr bwMode="auto">
            <a:xfrm>
              <a:off x="3717359" y="2695597"/>
              <a:ext cx="20882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3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cs typeface="Arial" charset="0"/>
                </a:rPr>
                <a:t>Korea</a:t>
              </a:r>
            </a:p>
          </p:txBody>
        </p:sp>
      </p:grpSp>
      <p:grpSp>
        <p:nvGrpSpPr>
          <p:cNvPr id="24" name="Grupo 2051"/>
          <p:cNvGrpSpPr/>
          <p:nvPr/>
        </p:nvGrpSpPr>
        <p:grpSpPr>
          <a:xfrm>
            <a:off x="2570040" y="2640164"/>
            <a:ext cx="3989531" cy="3981538"/>
            <a:chOff x="2996039" y="3013382"/>
            <a:chExt cx="3530872" cy="3530872"/>
          </a:xfrm>
        </p:grpSpPr>
        <p:sp>
          <p:nvSpPr>
            <p:cNvPr id="25" name="Elipse 19"/>
            <p:cNvSpPr>
              <a:spLocks noChangeAspect="1"/>
            </p:cNvSpPr>
            <p:nvPr/>
          </p:nvSpPr>
          <p:spPr>
            <a:xfrm>
              <a:off x="2996039" y="3013382"/>
              <a:ext cx="3530872" cy="353087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26" name="TextBox 2"/>
            <p:cNvSpPr txBox="1">
              <a:spLocks noChangeArrowheads="1"/>
            </p:cNvSpPr>
            <p:nvPr/>
          </p:nvSpPr>
          <p:spPr bwMode="auto">
            <a:xfrm>
              <a:off x="3717359" y="3057657"/>
              <a:ext cx="20882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4 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cs typeface="Arial" charset="0"/>
                </a:rPr>
                <a:t>Germany</a:t>
              </a:r>
            </a:p>
          </p:txBody>
        </p:sp>
      </p:grpSp>
      <p:grpSp>
        <p:nvGrpSpPr>
          <p:cNvPr id="27" name="Grupo 2050"/>
          <p:cNvGrpSpPr/>
          <p:nvPr/>
        </p:nvGrpSpPr>
        <p:grpSpPr>
          <a:xfrm>
            <a:off x="2767581" y="3038318"/>
            <a:ext cx="3590578" cy="3583384"/>
            <a:chOff x="3172583" y="3366469"/>
            <a:chExt cx="3177785" cy="3177785"/>
          </a:xfrm>
        </p:grpSpPr>
        <p:sp>
          <p:nvSpPr>
            <p:cNvPr id="28" name="Elipse 20"/>
            <p:cNvSpPr>
              <a:spLocks noChangeAspect="1"/>
            </p:cNvSpPr>
            <p:nvPr/>
          </p:nvSpPr>
          <p:spPr>
            <a:xfrm>
              <a:off x="3172583" y="3366469"/>
              <a:ext cx="3177785" cy="317778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29" name="TextBox 2"/>
            <p:cNvSpPr txBox="1">
              <a:spLocks noChangeArrowheads="1"/>
            </p:cNvSpPr>
            <p:nvPr/>
          </p:nvSpPr>
          <p:spPr bwMode="auto">
            <a:xfrm>
              <a:off x="3717359" y="3405842"/>
              <a:ext cx="20882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5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cs typeface="Arial" charset="0"/>
                </a:rPr>
                <a:t>Japan</a:t>
              </a:r>
            </a:p>
          </p:txBody>
        </p:sp>
      </p:grpSp>
      <p:grpSp>
        <p:nvGrpSpPr>
          <p:cNvPr id="30" name="Grupo 2048"/>
          <p:cNvGrpSpPr/>
          <p:nvPr/>
        </p:nvGrpSpPr>
        <p:grpSpPr>
          <a:xfrm>
            <a:off x="2945366" y="3396653"/>
            <a:ext cx="3231524" cy="3225048"/>
            <a:chOff x="3331470" y="3726380"/>
            <a:chExt cx="2860010" cy="2860008"/>
          </a:xfrm>
        </p:grpSpPr>
        <p:sp>
          <p:nvSpPr>
            <p:cNvPr id="31" name="Elipse 21"/>
            <p:cNvSpPr>
              <a:spLocks noChangeAspect="1"/>
            </p:cNvSpPr>
            <p:nvPr/>
          </p:nvSpPr>
          <p:spPr>
            <a:xfrm>
              <a:off x="3331470" y="3726380"/>
              <a:ext cx="2860010" cy="286000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32" name="TextBox 2"/>
            <p:cNvSpPr txBox="1">
              <a:spLocks noChangeArrowheads="1"/>
            </p:cNvSpPr>
            <p:nvPr/>
          </p:nvSpPr>
          <p:spPr bwMode="auto">
            <a:xfrm>
              <a:off x="3717359" y="3792323"/>
              <a:ext cx="20882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6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cs typeface="Arial" charset="0"/>
                </a:rPr>
                <a:t>Brazil</a:t>
              </a:r>
            </a:p>
          </p:txBody>
        </p:sp>
      </p:grpSp>
      <p:grpSp>
        <p:nvGrpSpPr>
          <p:cNvPr id="33" name="Grupo 2047"/>
          <p:cNvGrpSpPr/>
          <p:nvPr/>
        </p:nvGrpSpPr>
        <p:grpSpPr>
          <a:xfrm>
            <a:off x="3158982" y="3827206"/>
            <a:ext cx="2800106" cy="2794495"/>
            <a:chOff x="3522380" y="4066065"/>
            <a:chExt cx="2478190" cy="2478189"/>
          </a:xfrm>
        </p:grpSpPr>
        <p:sp>
          <p:nvSpPr>
            <p:cNvPr id="34" name="Elipse 22"/>
            <p:cNvSpPr>
              <a:spLocks noChangeAspect="1"/>
            </p:cNvSpPr>
            <p:nvPr/>
          </p:nvSpPr>
          <p:spPr>
            <a:xfrm>
              <a:off x="3522380" y="4066065"/>
              <a:ext cx="2478190" cy="2478189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1" i="0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35" name="TextBox 2"/>
            <p:cNvSpPr txBox="1">
              <a:spLocks noChangeArrowheads="1"/>
            </p:cNvSpPr>
            <p:nvPr/>
          </p:nvSpPr>
          <p:spPr bwMode="auto">
            <a:xfrm>
              <a:off x="3717359" y="4136614"/>
              <a:ext cx="20882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7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cs typeface="Arial" charset="0"/>
                </a:rPr>
                <a:t>Mexico</a:t>
              </a:r>
            </a:p>
          </p:txBody>
        </p:sp>
      </p:grpSp>
      <p:grpSp>
        <p:nvGrpSpPr>
          <p:cNvPr id="36" name="Grupo 26"/>
          <p:cNvGrpSpPr/>
          <p:nvPr/>
        </p:nvGrpSpPr>
        <p:grpSpPr>
          <a:xfrm>
            <a:off x="3370643" y="4253821"/>
            <a:ext cx="2372637" cy="2367881"/>
            <a:chOff x="3711543" y="4444391"/>
            <a:chExt cx="2099865" cy="2099863"/>
          </a:xfrm>
        </p:grpSpPr>
        <p:sp>
          <p:nvSpPr>
            <p:cNvPr id="37" name="Elipse 23"/>
            <p:cNvSpPr>
              <a:spLocks noChangeAspect="1"/>
            </p:cNvSpPr>
            <p:nvPr/>
          </p:nvSpPr>
          <p:spPr>
            <a:xfrm>
              <a:off x="3711543" y="4444391"/>
              <a:ext cx="2099865" cy="209986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38" name="TextBox 2"/>
            <p:cNvSpPr txBox="1">
              <a:spLocks noChangeArrowheads="1"/>
            </p:cNvSpPr>
            <p:nvPr/>
          </p:nvSpPr>
          <p:spPr bwMode="auto">
            <a:xfrm>
              <a:off x="3717359" y="4574394"/>
              <a:ext cx="20882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8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 pitchFamily="34" charset="0"/>
                  <a:cs typeface="Arial" charset="0"/>
                </a:rPr>
                <a:t>France</a:t>
              </a:r>
            </a:p>
          </p:txBody>
        </p:sp>
      </p:grpSp>
      <p:sp>
        <p:nvSpPr>
          <p:cNvPr id="39" name="Elipse 24"/>
          <p:cNvSpPr>
            <a:spLocks noChangeAspect="1"/>
          </p:cNvSpPr>
          <p:nvPr/>
        </p:nvSpPr>
        <p:spPr>
          <a:xfrm>
            <a:off x="3679080" y="4766884"/>
            <a:ext cx="1793773" cy="179377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</a:rPr>
              <a:t>9 Malaysia</a:t>
            </a:r>
          </a:p>
        </p:txBody>
      </p:sp>
      <p:sp>
        <p:nvSpPr>
          <p:cNvPr id="40" name="Elipse 25"/>
          <p:cNvSpPr>
            <a:spLocks noChangeAspect="1"/>
          </p:cNvSpPr>
          <p:nvPr/>
        </p:nvSpPr>
        <p:spPr>
          <a:xfrm>
            <a:off x="3923929" y="5437761"/>
            <a:ext cx="1225918" cy="118394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pt-BR" sz="1400" b="1" kern="0" dirty="0" smtClean="0">
                <a:solidFill>
                  <a:srgbClr val="FF0000"/>
                </a:solidFill>
                <a:latin typeface="Verdana"/>
              </a:rPr>
              <a:t>10  </a:t>
            </a:r>
            <a:r>
              <a:rPr lang="pt-BR" sz="1400" b="1" kern="0" dirty="0" smtClean="0">
                <a:latin typeface="Verdana"/>
              </a:rPr>
              <a:t>UK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83215" y="260648"/>
            <a:ext cx="3860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cs typeface="Arial" panose="020B0604020202020204" pitchFamily="34" charset="0"/>
              </a:rPr>
              <a:t>GLOBAL POSITIONS 2015</a:t>
            </a:r>
            <a:endParaRPr lang="en-US" b="1" spc="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932040" y="5877272"/>
            <a:ext cx="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857056"/>
              </p:ext>
            </p:extLst>
          </p:nvPr>
        </p:nvGraphicFramePr>
        <p:xfrm>
          <a:off x="1103891" y="1203867"/>
          <a:ext cx="7015132" cy="5463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260648"/>
            <a:ext cx="371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CONTRIBUTION</a:t>
            </a:r>
            <a:endParaRPr lang="en-US" b="1" spc="3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138505" y="1482778"/>
            <a:ext cx="4294069" cy="4227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USD </a:t>
            </a:r>
            <a:r>
              <a:rPr lang="en-US" sz="2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3.01</a:t>
            </a:r>
            <a:endParaRPr lang="en-MY" sz="28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38505" y="1977542"/>
            <a:ext cx="4056561" cy="4227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USD </a:t>
            </a:r>
            <a:r>
              <a:rPr lang="en-US" sz="2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2.96</a:t>
            </a:r>
            <a:endParaRPr lang="en-MY" sz="28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7554535" y="2503655"/>
            <a:ext cx="6399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MY" sz="1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59832" y="2965909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(BILLION USD)</a:t>
            </a:r>
            <a:endParaRPr lang="en-MY" sz="1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2" r="78379"/>
          <a:stretch/>
        </p:blipFill>
        <p:spPr bwMode="auto">
          <a:xfrm>
            <a:off x="3059832" y="4303894"/>
            <a:ext cx="1593714" cy="16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039624" y="3849751"/>
            <a:ext cx="348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Independent Distributors </a:t>
            </a:r>
            <a:endParaRPr lang="en-MY" dirty="0"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04629" y="4550667"/>
            <a:ext cx="4015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2014  :  4.25 million</a:t>
            </a:r>
            <a:endParaRPr lang="en-MY" sz="2800" dirty="0"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138505" y="2481598"/>
            <a:ext cx="4582101" cy="4227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 </a:t>
            </a:r>
            <a:r>
              <a:rPr lang="en-US" sz="12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(Projected) </a:t>
            </a:r>
            <a:r>
              <a:rPr lang="en-US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USD </a:t>
            </a:r>
            <a:r>
              <a:rPr lang="en-US" sz="2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3.17</a:t>
            </a:r>
            <a:endParaRPr lang="en-MY" sz="28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7554535" y="1495543"/>
            <a:ext cx="6399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MY" sz="1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7583390" y="203660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MY" sz="1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67744" y="1473487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2267744" y="3748126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760342">
            <a:off x="-468870" y="4330504"/>
            <a:ext cx="3298905" cy="2989414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8686" y="260648"/>
            <a:ext cx="424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SELLING MALAYSIA</a:t>
            </a:r>
            <a:endParaRPr lang="en-US" b="1" spc="3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8948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760342">
            <a:off x="-468870" y="4330504"/>
            <a:ext cx="3298905" cy="2989414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255462018"/>
              </p:ext>
            </p:extLst>
          </p:nvPr>
        </p:nvGraphicFramePr>
        <p:xfrm>
          <a:off x="852224" y="1099483"/>
          <a:ext cx="7983944" cy="4993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4343" y="260648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DIRECT SELLING GROWTH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6317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6056" y="6490210"/>
            <a:ext cx="133882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Global % in RED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760342">
            <a:off x="-468870" y="4330504"/>
            <a:ext cx="3298905" cy="2989414"/>
          </a:xfrm>
          <a:prstGeom prst="rect">
            <a:avLst/>
          </a:prstGeom>
          <a:blipFill dpi="0" rotWithShape="1">
            <a:blip r:embed="rId4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752" y="260648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DIRECT SELLING PRODUCTS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0464905"/>
              </p:ext>
            </p:extLst>
          </p:nvPr>
        </p:nvGraphicFramePr>
        <p:xfrm>
          <a:off x="1565258" y="940206"/>
          <a:ext cx="7322990" cy="5632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077424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760342">
            <a:off x="-222367" y="4258495"/>
            <a:ext cx="3298905" cy="2989414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889294842"/>
              </p:ext>
            </p:extLst>
          </p:nvPr>
        </p:nvGraphicFramePr>
        <p:xfrm>
          <a:off x="1044321" y="1333761"/>
          <a:ext cx="7224983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50" name="Picture 2" descr="https://thornleyfallis.com/wp-content/uploads/2014/10/symbol-male-and-female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86"/>
          <a:stretch/>
        </p:blipFill>
        <p:spPr bwMode="auto">
          <a:xfrm>
            <a:off x="-565021" y="2334326"/>
            <a:ext cx="1057018" cy="253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thornleyfallis.com/wp-content/uploads/2014/10/symbol-male-and-female-m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4" t="-994" r="46837" b="994"/>
          <a:stretch/>
        </p:blipFill>
        <p:spPr bwMode="auto">
          <a:xfrm>
            <a:off x="8532440" y="2334326"/>
            <a:ext cx="1229796" cy="248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9766" y="260648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SOCIO-ECONOMIC - GENDER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8067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3608" y="792088"/>
            <a:ext cx="7344816" cy="6021288"/>
          </a:xfrm>
          <a:prstGeom prst="rect">
            <a:avLst/>
          </a:prstGeom>
          <a:blipFill dpi="0" rotWithShape="1">
            <a:blip r:embed="rId4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5422841"/>
              </p:ext>
            </p:extLst>
          </p:nvPr>
        </p:nvGraphicFramePr>
        <p:xfrm>
          <a:off x="431544" y="836712"/>
          <a:ext cx="8404624" cy="5031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Rectangle 11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4111" y="26064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SOCIO-ECONOMIC - RACE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00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459432"/>
            <a:ext cx="9144000" cy="6858000"/>
          </a:xfrm>
          <a:prstGeom prst="rect">
            <a:avLst/>
          </a:prstGeom>
          <a:blipFill dpi="0" rotWithShape="1">
            <a:blip r:embed="rId2">
              <a:alphaModFix amt="1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372757143"/>
              </p:ext>
            </p:extLst>
          </p:nvPr>
        </p:nvGraphicFramePr>
        <p:xfrm>
          <a:off x="545955" y="883167"/>
          <a:ext cx="7848872" cy="5519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10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0463" y="260648"/>
            <a:ext cx="384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SOCIO-ECONOMIC -  AGE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2827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-972616" y="-500118"/>
            <a:ext cx="6260994" cy="7992888"/>
          </a:xfrm>
          <a:prstGeom prst="parallelogram">
            <a:avLst>
              <a:gd name="adj" fmla="val 5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CaixaDeTexto 3"/>
          <p:cNvSpPr txBox="1"/>
          <p:nvPr/>
        </p:nvSpPr>
        <p:spPr>
          <a:xfrm>
            <a:off x="-2051720" y="2069594"/>
            <a:ext cx="9144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Direct Selling</a:t>
            </a:r>
          </a:p>
          <a:p>
            <a:pPr algn="ctr"/>
            <a:r>
              <a:rPr lang="pt-BR" sz="400" b="1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400" b="1" dirty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400" b="1" dirty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original</a:t>
            </a:r>
          </a:p>
          <a:p>
            <a:pPr algn="ctr"/>
            <a:r>
              <a:rPr lang="pt-BR" sz="300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000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b="1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social network</a:t>
            </a:r>
            <a:endParaRPr lang="pt-BR" sz="2000" b="1" dirty="0">
              <a:solidFill>
                <a:srgbClr val="1F497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Arc 5"/>
          <p:cNvSpPr/>
          <p:nvPr/>
        </p:nvSpPr>
        <p:spPr>
          <a:xfrm rot="21206115">
            <a:off x="766535" y="2919751"/>
            <a:ext cx="3008023" cy="266165"/>
          </a:xfrm>
          <a:prstGeom prst="arc">
            <a:avLst>
              <a:gd name="adj1" fmla="val 16200000"/>
              <a:gd name="adj2" fmla="val 21246335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 sz="1600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60991" y="1027584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7530" y="27202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AGENDA</a:t>
            </a:r>
            <a:endParaRPr lang="en-US" sz="2400" u="sng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0434" y="908720"/>
            <a:ext cx="3934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Introduction and what is Direct Selling?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8261" y="1876762"/>
            <a:ext cx="393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Direct Selling overview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3801234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8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Threats to Direct Selling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The Malaysian Experience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4659" y="4809346"/>
            <a:ext cx="5076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8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How to identify an Illegal scheme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7699" y="5796081"/>
            <a:ext cx="393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Question &amp; Answers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67944" y="1948770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265981" y="3861048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843808" y="4869160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467272" y="5877272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136"/>
            <a:ext cx="1380873" cy="8287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prstClr val="white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prstClr val="white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763416" y="2708920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3226" y="2516703"/>
            <a:ext cx="5989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The Direct Selling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Association of Malaysia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(DSAM)</a:t>
            </a:r>
          </a:p>
        </p:txBody>
      </p:sp>
    </p:spTree>
    <p:extLst>
      <p:ext uri="{BB962C8B-B14F-4D97-AF65-F5344CB8AC3E}">
        <p14:creationId xmlns:p14="http://schemas.microsoft.com/office/powerpoint/2010/main" val="37144838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-972616" y="-500118"/>
            <a:ext cx="6260994" cy="7992888"/>
          </a:xfrm>
          <a:prstGeom prst="parallelogram">
            <a:avLst>
              <a:gd name="adj" fmla="val 5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60991" y="1027584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37530" y="27202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AGENDA</a:t>
            </a:r>
            <a:endParaRPr lang="en-US" sz="2400" u="sng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0434" y="908720"/>
            <a:ext cx="393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Introduction and what is Direct Selling?</a:t>
            </a:r>
            <a:endParaRPr lang="en-U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8261" y="1876762"/>
            <a:ext cx="393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Direct Selling overview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3801234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8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Threats to Direct Selling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The Malaysian Experience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4659" y="4809346"/>
            <a:ext cx="5076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8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How to identify an Illegal scheme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7699" y="5796081"/>
            <a:ext cx="393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Question &amp; Answers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67944" y="1948770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2" name="Oval 21"/>
          <p:cNvSpPr/>
          <p:nvPr/>
        </p:nvSpPr>
        <p:spPr>
          <a:xfrm>
            <a:off x="3265981" y="3861048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3" name="Oval 22"/>
          <p:cNvSpPr/>
          <p:nvPr/>
        </p:nvSpPr>
        <p:spPr>
          <a:xfrm>
            <a:off x="2843808" y="4869160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4" name="Oval 23"/>
          <p:cNvSpPr/>
          <p:nvPr/>
        </p:nvSpPr>
        <p:spPr>
          <a:xfrm>
            <a:off x="2467272" y="5877272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136"/>
            <a:ext cx="1380873" cy="8287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chemeClr val="bg1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707904" y="2827784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46866" y="2721114"/>
            <a:ext cx="4833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The Direct Selling Association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of Malaysia (DSAM)</a:t>
            </a:r>
          </a:p>
        </p:txBody>
      </p:sp>
      <p:sp>
        <p:nvSpPr>
          <p:cNvPr id="28" name="CaixaDeTexto 3"/>
          <p:cNvSpPr txBox="1"/>
          <p:nvPr/>
        </p:nvSpPr>
        <p:spPr>
          <a:xfrm>
            <a:off x="683568" y="1523980"/>
            <a:ext cx="409885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Direct Selling</a:t>
            </a:r>
          </a:p>
          <a:p>
            <a:pPr algn="ctr"/>
            <a:r>
              <a:rPr lang="pt-BR" sz="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400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400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original</a:t>
            </a:r>
          </a:p>
          <a:p>
            <a:pPr algn="ctr"/>
            <a:r>
              <a:rPr lang="pt-BR" sz="300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000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social network</a:t>
            </a:r>
            <a:endParaRPr lang="pt-BR" sz="2000" b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9" name="Arc 28"/>
          <p:cNvSpPr/>
          <p:nvPr/>
        </p:nvSpPr>
        <p:spPr>
          <a:xfrm rot="20937565">
            <a:off x="1772480" y="2375761"/>
            <a:ext cx="1803935" cy="266165"/>
          </a:xfrm>
          <a:prstGeom prst="arc">
            <a:avLst>
              <a:gd name="adj1" fmla="val 16200000"/>
              <a:gd name="adj2" fmla="val 21246335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608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13480112" cy="714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822" y="4354464"/>
            <a:ext cx="80907" cy="8090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07560" y="1046921"/>
            <a:ext cx="777696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  <a:defRPr/>
            </a:pPr>
            <a:endParaRPr lang="en-MY" sz="2200" kern="0" dirty="0">
              <a:latin typeface="Arial Narrow" pitchFamily="34" charset="0"/>
              <a:cs typeface="Arial" charset="0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MY" sz="2200" kern="0" dirty="0">
                <a:latin typeface="Arial Narrow" pitchFamily="34" charset="0"/>
                <a:cs typeface="Arial" charset="0"/>
              </a:rPr>
              <a:t>Founded in 1978, </a:t>
            </a:r>
            <a:r>
              <a:rPr lang="en-MY" sz="2200" kern="0" dirty="0" smtClean="0">
                <a:latin typeface="Arial Narrow" pitchFamily="34" charset="0"/>
                <a:cs typeface="Arial" charset="0"/>
              </a:rPr>
              <a:t>as </a:t>
            </a:r>
            <a:r>
              <a:rPr lang="en-MY" sz="2200" kern="0" dirty="0">
                <a:latin typeface="Arial Narrow" pitchFamily="34" charset="0"/>
                <a:cs typeface="Arial" charset="0"/>
              </a:rPr>
              <a:t>national trade association aimed at promoting the direct selling industry as well as act as the de facto voice of the </a:t>
            </a:r>
            <a:r>
              <a:rPr lang="en-MY" sz="2200" kern="0" dirty="0" smtClean="0">
                <a:latin typeface="Arial Narrow" pitchFamily="34" charset="0"/>
                <a:cs typeface="Arial" charset="0"/>
              </a:rPr>
              <a:t>industry</a:t>
            </a: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US" sz="2200" kern="0" dirty="0">
              <a:latin typeface="Arial Narrow" pitchFamily="34" charset="0"/>
              <a:cs typeface="Arial" charset="0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MY" sz="2200" kern="0" dirty="0" smtClean="0">
              <a:latin typeface="Arial Narrow" pitchFamily="34" charset="0"/>
              <a:cs typeface="Arial" charset="0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US" sz="2200" kern="0" dirty="0">
              <a:latin typeface="Arial Narrow" pitchFamily="34" charset="0"/>
              <a:cs typeface="Arial" charset="0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US" sz="2200" kern="0" dirty="0" smtClean="0">
              <a:latin typeface="Arial Narrow" pitchFamily="34" charset="0"/>
              <a:cs typeface="Arial" charset="0"/>
            </a:endParaRPr>
          </a:p>
          <a:p>
            <a:pPr algn="just">
              <a:buClr>
                <a:srgbClr val="FF0000"/>
              </a:buClr>
              <a:defRPr/>
            </a:pPr>
            <a:endParaRPr lang="en-MY" sz="2200" kern="0" dirty="0">
              <a:latin typeface="Arial Narrow" pitchFamily="34" charset="0"/>
              <a:cs typeface="Arial" charset="0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MY" sz="2200" kern="0" dirty="0">
                <a:latin typeface="Arial Narrow" pitchFamily="34" charset="0"/>
                <a:cs typeface="Arial" charset="0"/>
              </a:rPr>
              <a:t>Members consist of </a:t>
            </a:r>
            <a:r>
              <a:rPr lang="en-MY" sz="2200" u="sng" kern="0" dirty="0">
                <a:latin typeface="Arial Narrow" pitchFamily="34" charset="0"/>
                <a:cs typeface="Arial" charset="0"/>
              </a:rPr>
              <a:t>Multi Level Marketing (MLM)</a:t>
            </a:r>
            <a:r>
              <a:rPr lang="en-MY" sz="2200" kern="0" dirty="0">
                <a:latin typeface="Arial Narrow" pitchFamily="34" charset="0"/>
                <a:cs typeface="Arial" charset="0"/>
              </a:rPr>
              <a:t> and </a:t>
            </a:r>
            <a:r>
              <a:rPr lang="en-MY" sz="2200" u="sng" kern="0" dirty="0">
                <a:latin typeface="Arial Narrow" pitchFamily="34" charset="0"/>
                <a:cs typeface="Arial" charset="0"/>
              </a:rPr>
              <a:t>Single Level Marketing (SLM) </a:t>
            </a:r>
            <a:r>
              <a:rPr lang="en-MY" sz="2200" u="sng" kern="0" dirty="0" smtClean="0">
                <a:latin typeface="Arial Narrow" pitchFamily="34" charset="0"/>
                <a:cs typeface="Arial" charset="0"/>
              </a:rPr>
              <a:t>companies</a:t>
            </a:r>
            <a:r>
              <a:rPr lang="en-MY" sz="2200" kern="0" dirty="0" smtClean="0">
                <a:latin typeface="Arial Narrow" pitchFamily="34" charset="0"/>
                <a:cs typeface="Arial" charset="0"/>
              </a:rPr>
              <a:t>. Currently has 80 Members</a:t>
            </a:r>
          </a:p>
          <a:p>
            <a:pPr algn="just">
              <a:buClr>
                <a:srgbClr val="FF0000"/>
              </a:buClr>
              <a:defRPr/>
            </a:pPr>
            <a:endParaRPr lang="en-MY" sz="1400" kern="0" dirty="0" smtClean="0">
              <a:latin typeface="Arial Narrow" pitchFamily="34" charset="0"/>
              <a:cs typeface="Arial" charset="0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MY" sz="2200" kern="0" dirty="0">
                <a:latin typeface="Arial Narrow" pitchFamily="34" charset="0"/>
                <a:cs typeface="Arial" charset="0"/>
              </a:rPr>
              <a:t>Affiliated to WFDSA in </a:t>
            </a:r>
            <a:r>
              <a:rPr lang="en-MY" sz="2200" kern="0" dirty="0" smtClean="0">
                <a:latin typeface="Arial Narrow" pitchFamily="34" charset="0"/>
                <a:cs typeface="Arial" charset="0"/>
              </a:rPr>
              <a:t>1981</a:t>
            </a:r>
            <a:endParaRPr lang="en-MY" sz="2200" kern="0" dirty="0">
              <a:latin typeface="Arial Narrow" pitchFamily="34" charset="0"/>
              <a:cs typeface="Arial" charset="0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MY" sz="1400" kern="0" dirty="0">
              <a:latin typeface="Arial Narrow" pitchFamily="34" charset="0"/>
              <a:cs typeface="Arial" charset="0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MY" sz="2200" kern="0" dirty="0">
                <a:latin typeface="Arial Narrow" pitchFamily="34" charset="0"/>
                <a:cs typeface="Arial" charset="0"/>
              </a:rPr>
              <a:t>L</a:t>
            </a:r>
            <a:r>
              <a:rPr lang="en-MY" sz="2200" kern="0" dirty="0" smtClean="0">
                <a:latin typeface="Arial Narrow" pitchFamily="34" charset="0"/>
                <a:cs typeface="Arial" charset="0"/>
              </a:rPr>
              <a:t>ogo </a:t>
            </a:r>
            <a:r>
              <a:rPr lang="en-MY" sz="2200" kern="0" dirty="0">
                <a:latin typeface="Arial Narrow" pitchFamily="34" charset="0"/>
                <a:cs typeface="Arial" charset="0"/>
              </a:rPr>
              <a:t>was </a:t>
            </a:r>
            <a:r>
              <a:rPr lang="en-MY" sz="2200" kern="0" dirty="0" smtClean="0">
                <a:latin typeface="Arial Narrow" pitchFamily="34" charset="0"/>
                <a:cs typeface="Arial" charset="0"/>
              </a:rPr>
              <a:t>change in 2008 to </a:t>
            </a:r>
            <a:r>
              <a:rPr lang="en-MY" sz="2200" kern="0" dirty="0">
                <a:latin typeface="Arial Narrow" pitchFamily="34" charset="0"/>
                <a:cs typeface="Arial" charset="0"/>
              </a:rPr>
              <a:t>reflect the vibrancy and maturity of the industry</a:t>
            </a:r>
            <a:r>
              <a:rPr lang="en-MY" sz="2200" kern="0" dirty="0" smtClean="0">
                <a:latin typeface="Arial Narrow" pitchFamily="34" charset="0"/>
                <a:cs typeface="Arial" charset="0"/>
              </a:rPr>
              <a:t>.</a:t>
            </a:r>
            <a:endParaRPr lang="en-MY" sz="2200" kern="0" dirty="0">
              <a:latin typeface="Arial Narrow" pitchFamily="34" charset="0"/>
              <a:cs typeface="Arial" charset="0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MY" sz="1400" kern="0" dirty="0">
              <a:latin typeface="Arial Narrow" pitchFamily="34" charset="0"/>
              <a:cs typeface="Arial" charset="0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US" sz="2200" kern="0" dirty="0">
              <a:latin typeface="Arial Narrow" pitchFamily="34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51720" y="2358603"/>
            <a:ext cx="2657965" cy="1430437"/>
          </a:xfrm>
          <a:prstGeom prst="rect">
            <a:avLst/>
          </a:prstGeom>
          <a:solidFill>
            <a:srgbClr val="FFFFFF"/>
          </a:solidFill>
          <a:ln w="1079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7E97A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7E97A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7E97A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7E97A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DSAM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7E97A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Direct Selling Association of Malaysia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7E97A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4" descr="http://2.bp.blogspot.com/_CDGlvrpNq88/R1V7F2DX5UI/AAAAAAAAAEM/yWjO0GxsO-8/s200/dsam_logo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075" y="2358604"/>
            <a:ext cx="1638299" cy="8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6200000">
            <a:off x="-6440578" y="3757008"/>
            <a:ext cx="568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Arial Black" pitchFamily="34" charset="0"/>
                <a:ea typeface="Adobe Gothic Std B" pitchFamily="34" charset="-128"/>
              </a:rPr>
              <a:t>DSAM  BACKGROUD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16950" r="11843" b="25590"/>
          <a:stretch/>
        </p:blipFill>
        <p:spPr>
          <a:xfrm>
            <a:off x="5652119" y="2324845"/>
            <a:ext cx="1745657" cy="9221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29605" y="-27384"/>
            <a:ext cx="9282125" cy="657364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7865" y="116632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DSAM BACKGROUND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8765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26" y="1628800"/>
            <a:ext cx="13480112" cy="714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822" y="4354464"/>
            <a:ext cx="80907" cy="809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128609"/>
            <a:ext cx="1380873" cy="8287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4391301" y="2617092"/>
            <a:ext cx="3024336" cy="0"/>
          </a:xfrm>
          <a:prstGeom prst="line">
            <a:avLst/>
          </a:prstGeom>
          <a:noFill/>
          <a:ln w="38100" cap="flat" cmpd="dbl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48" name="Straight Connector 47"/>
          <p:cNvCxnSpPr/>
          <p:nvPr/>
        </p:nvCxnSpPr>
        <p:spPr>
          <a:xfrm flipV="1">
            <a:off x="4391301" y="1877343"/>
            <a:ext cx="0" cy="2035149"/>
          </a:xfrm>
          <a:prstGeom prst="line">
            <a:avLst/>
          </a:prstGeom>
          <a:noFill/>
          <a:ln w="38100" cap="flat" cmpd="dbl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49" name="Straight Connector 48"/>
          <p:cNvCxnSpPr/>
          <p:nvPr/>
        </p:nvCxnSpPr>
        <p:spPr>
          <a:xfrm>
            <a:off x="4660605" y="3933056"/>
            <a:ext cx="1676400" cy="0"/>
          </a:xfrm>
          <a:prstGeom prst="line">
            <a:avLst/>
          </a:prstGeom>
          <a:noFill/>
          <a:ln w="38100" cap="flat" cmpd="dbl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50" name="Straight Connector 49"/>
          <p:cNvCxnSpPr/>
          <p:nvPr/>
        </p:nvCxnSpPr>
        <p:spPr>
          <a:xfrm flipH="1">
            <a:off x="6318598" y="3933056"/>
            <a:ext cx="18407" cy="1924471"/>
          </a:xfrm>
          <a:prstGeom prst="line">
            <a:avLst/>
          </a:prstGeom>
          <a:noFill/>
          <a:ln w="38100" cap="flat" cmpd="dbl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51" name="Straight Connector 50"/>
          <p:cNvCxnSpPr/>
          <p:nvPr/>
        </p:nvCxnSpPr>
        <p:spPr>
          <a:xfrm>
            <a:off x="6337005" y="4581128"/>
            <a:ext cx="251219" cy="0"/>
          </a:xfrm>
          <a:prstGeom prst="line">
            <a:avLst/>
          </a:prstGeom>
          <a:noFill/>
          <a:ln w="38100" cap="flat" cmpd="dbl" algn="ctr">
            <a:solidFill>
              <a:srgbClr val="FF0000"/>
            </a:solidFill>
            <a:prstDash val="soli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6588224" y="3605535"/>
            <a:ext cx="1763517" cy="615553"/>
          </a:xfrm>
          <a:prstGeom prst="rect">
            <a:avLst/>
          </a:prstGeom>
          <a:solidFill>
            <a:schemeClr val="tx2">
              <a:lumMod val="40000"/>
              <a:lumOff val="60000"/>
              <a:alpha val="74902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" b="1" dirty="0" smtClean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Adobe Gothic Std B" pitchFamily="34" charset="-128"/>
              </a:rPr>
              <a:t>Technical &amp; Regulatory</a:t>
            </a:r>
          </a:p>
          <a:p>
            <a:pPr algn="ctr"/>
            <a:endParaRPr lang="en-US" sz="100" b="1" dirty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588224" y="4355812"/>
            <a:ext cx="1763517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74902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" b="1" dirty="0" smtClean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Adobe Gothic Std B" pitchFamily="34" charset="-128"/>
              </a:rPr>
              <a:t>Membership</a:t>
            </a:r>
          </a:p>
          <a:p>
            <a:pPr algn="ctr"/>
            <a:endParaRPr lang="en-US" sz="100" b="1" dirty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6372200" y="3933056"/>
            <a:ext cx="216024" cy="0"/>
          </a:xfrm>
          <a:prstGeom prst="line">
            <a:avLst/>
          </a:prstGeom>
          <a:noFill/>
          <a:ln w="38100" cap="flat" cmpd="dbl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55" name="Straight Connector 54"/>
          <p:cNvCxnSpPr>
            <a:endCxn id="56" idx="1"/>
          </p:cNvCxnSpPr>
          <p:nvPr/>
        </p:nvCxnSpPr>
        <p:spPr>
          <a:xfrm>
            <a:off x="6337005" y="5137447"/>
            <a:ext cx="251219" cy="1"/>
          </a:xfrm>
          <a:prstGeom prst="line">
            <a:avLst/>
          </a:prstGeom>
          <a:noFill/>
          <a:ln w="38100" cap="flat" cmpd="dbl" algn="ctr">
            <a:solidFill>
              <a:srgbClr val="FF0000"/>
            </a:solidFill>
            <a:prstDash val="solid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6588224" y="4829671"/>
            <a:ext cx="1763517" cy="615553"/>
          </a:xfrm>
          <a:prstGeom prst="rect">
            <a:avLst/>
          </a:prstGeom>
          <a:solidFill>
            <a:schemeClr val="tx2">
              <a:lumMod val="40000"/>
              <a:lumOff val="60000"/>
              <a:alpha val="74902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" b="1" dirty="0" smtClean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Adobe Gothic Std B" pitchFamily="34" charset="-128"/>
              </a:rPr>
              <a:t>Media &amp; Public Relations</a:t>
            </a:r>
          </a:p>
          <a:p>
            <a:pPr algn="ctr"/>
            <a:endParaRPr lang="en-US" sz="100" b="1" dirty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91604"/>
            <a:ext cx="4824536" cy="244570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8" name="TextBox 57"/>
          <p:cNvSpPr txBox="1"/>
          <p:nvPr/>
        </p:nvSpPr>
        <p:spPr>
          <a:xfrm>
            <a:off x="430861" y="692696"/>
            <a:ext cx="1008112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74902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" b="1" dirty="0" smtClean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Adobe Gothic Std B" pitchFamily="34" charset="-128"/>
              </a:rPr>
              <a:t>Board</a:t>
            </a:r>
          </a:p>
          <a:p>
            <a:pPr algn="ctr"/>
            <a:endParaRPr lang="en-US" sz="100" b="1" dirty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1"/>
          <a:stretch/>
        </p:blipFill>
        <p:spPr bwMode="auto">
          <a:xfrm>
            <a:off x="4751341" y="1883667"/>
            <a:ext cx="1889385" cy="125730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4821741" y="1116033"/>
            <a:ext cx="1729800" cy="584775"/>
          </a:xfrm>
          <a:prstGeom prst="rect">
            <a:avLst/>
          </a:prstGeom>
          <a:solidFill>
            <a:schemeClr val="tx2">
              <a:lumMod val="40000"/>
              <a:lumOff val="60000"/>
              <a:alpha val="74902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Adobe Gothic Std B" pitchFamily="34" charset="-128"/>
              </a:rPr>
              <a:t>Independent Secretariat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pic>
        <p:nvPicPr>
          <p:cNvPr id="61" name="Picture 2" descr="http://www.unirazak.edu.my/tpl/upload/images/tarls/sulaiman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637" y="1834461"/>
            <a:ext cx="872387" cy="109048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6946656" y="1116033"/>
            <a:ext cx="1729800" cy="584775"/>
          </a:xfrm>
          <a:prstGeom prst="rect">
            <a:avLst/>
          </a:prstGeom>
          <a:solidFill>
            <a:schemeClr val="tx2">
              <a:lumMod val="40000"/>
              <a:lumOff val="60000"/>
              <a:alpha val="74902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Adobe Gothic Std B" pitchFamily="34" charset="-128"/>
              </a:rPr>
              <a:t>Code Administrator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5536" y="3347700"/>
            <a:ext cx="1763517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74902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" b="1" dirty="0" smtClean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Adobe Gothic Std B" pitchFamily="34" charset="-128"/>
              </a:rPr>
              <a:t>Members</a:t>
            </a:r>
          </a:p>
          <a:p>
            <a:pPr algn="ctr"/>
            <a:endParaRPr lang="en-US" sz="100" b="1" dirty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6327802" y="5844824"/>
            <a:ext cx="260422" cy="0"/>
          </a:xfrm>
          <a:prstGeom prst="line">
            <a:avLst/>
          </a:prstGeom>
          <a:noFill/>
          <a:ln w="38100" cap="flat" cmpd="dbl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66" name="Straight Connector 65"/>
          <p:cNvCxnSpPr/>
          <p:nvPr/>
        </p:nvCxnSpPr>
        <p:spPr>
          <a:xfrm>
            <a:off x="3921824" y="1877343"/>
            <a:ext cx="469477" cy="0"/>
          </a:xfrm>
          <a:prstGeom prst="line">
            <a:avLst/>
          </a:prstGeom>
          <a:noFill/>
          <a:ln w="38100" cap="flat" cmpd="dbl" algn="ctr">
            <a:solidFill>
              <a:srgbClr val="FF0000"/>
            </a:solidFill>
            <a:prstDash val="solid"/>
          </a:ln>
          <a:effectLst/>
        </p:spPr>
      </p:cxnSp>
      <p:sp>
        <p:nvSpPr>
          <p:cNvPr id="67" name="TextBox 66"/>
          <p:cNvSpPr txBox="1"/>
          <p:nvPr/>
        </p:nvSpPr>
        <p:spPr>
          <a:xfrm>
            <a:off x="7183583" y="2926105"/>
            <a:ext cx="13276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2"/>
                </a:solidFill>
              </a:rPr>
              <a:t>Tan Sri Dr Sulaiman</a:t>
            </a:r>
          </a:p>
          <a:p>
            <a:pPr algn="ctr"/>
            <a:r>
              <a:rPr lang="en-US" sz="1100" b="1" dirty="0" smtClean="0">
                <a:solidFill>
                  <a:schemeClr val="tx2"/>
                </a:solidFill>
              </a:rPr>
              <a:t>Bin Mahbob</a:t>
            </a:r>
            <a:endParaRPr lang="en-MY" sz="1600" b="1" dirty="0">
              <a:solidFill>
                <a:schemeClr val="tx2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6200000">
            <a:off x="5205874" y="4882353"/>
            <a:ext cx="176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Sub-Committees</a:t>
            </a:r>
            <a:endParaRPr lang="en-MY" b="1" dirty="0">
              <a:solidFill>
                <a:schemeClr val="tx2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/>
          <a:srcRect l="62" t="21250" r="-62"/>
          <a:stretch/>
        </p:blipFill>
        <p:spPr>
          <a:xfrm>
            <a:off x="401144" y="1196752"/>
            <a:ext cx="3755419" cy="196788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5" name="TextBox 64"/>
          <p:cNvSpPr txBox="1"/>
          <p:nvPr/>
        </p:nvSpPr>
        <p:spPr>
          <a:xfrm>
            <a:off x="6588224" y="5549751"/>
            <a:ext cx="1763517" cy="615553"/>
          </a:xfrm>
          <a:prstGeom prst="rect">
            <a:avLst/>
          </a:prstGeom>
          <a:solidFill>
            <a:schemeClr val="tx2">
              <a:lumMod val="40000"/>
              <a:lumOff val="60000"/>
              <a:alpha val="74902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" b="1" dirty="0" smtClean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Adobe Gothic Std B" pitchFamily="34" charset="-128"/>
              </a:rPr>
              <a:t>Government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Adobe Gothic Std B" pitchFamily="34" charset="-128"/>
              </a:rPr>
              <a:t>Relations</a:t>
            </a:r>
          </a:p>
          <a:p>
            <a:pPr algn="ctr"/>
            <a:endParaRPr lang="en-US" sz="100" b="1" dirty="0">
              <a:solidFill>
                <a:srgbClr val="FF0000"/>
              </a:solidFill>
              <a:latin typeface="Calibri" panose="020F0502020204030204" pitchFamily="34" charset="0"/>
              <a:ea typeface="Adobe Gothic Std B" pitchFamily="34" charset="-128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29605" y="-27384"/>
            <a:ext cx="9282125" cy="576064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21625" y="107340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DSAM STRUCTURE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797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13480112" cy="714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6" t="973" r="2074" b="1805"/>
          <a:stretch/>
        </p:blipFill>
        <p:spPr>
          <a:xfrm rot="21048901">
            <a:off x="6541352" y="998530"/>
            <a:ext cx="1270969" cy="1813730"/>
          </a:xfrm>
          <a:prstGeom prst="rect">
            <a:avLst/>
          </a:prstGeom>
        </p:spPr>
      </p:pic>
      <p:pic>
        <p:nvPicPr>
          <p:cNvPr id="24" name="Picture 2" descr="Read DSAM's Code of Conduct content in pd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95"/>
          <a:stretch/>
        </p:blipFill>
        <p:spPr bwMode="auto">
          <a:xfrm rot="457580">
            <a:off x="6060563" y="3210099"/>
            <a:ext cx="2266159" cy="325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2598" y="980728"/>
            <a:ext cx="52565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Arial Narrow"/>
              </a:rPr>
              <a:t>First published in </a:t>
            </a:r>
            <a:r>
              <a:rPr lang="en-US" sz="2200" b="1" dirty="0" smtClean="0">
                <a:latin typeface="Arial Narrow"/>
              </a:rPr>
              <a:t>1998</a:t>
            </a:r>
          </a:p>
          <a:p>
            <a:pPr marL="285750" indent="-28575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Arial Narrow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2200" b="1" dirty="0" smtClean="0">
                <a:latin typeface="Arial Narrow"/>
              </a:rPr>
              <a:t>Conforms and exceeds </a:t>
            </a:r>
            <a:r>
              <a:rPr lang="en-US" sz="2200" dirty="0" smtClean="0">
                <a:latin typeface="Arial Narrow"/>
              </a:rPr>
              <a:t>the standards set by the WFDSA.</a:t>
            </a:r>
          </a:p>
          <a:p>
            <a:pPr marL="285750" indent="-28575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Arial Narrow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2200" b="1" dirty="0" smtClean="0">
                <a:latin typeface="Arial Narrow"/>
              </a:rPr>
              <a:t>Endorsed</a:t>
            </a:r>
            <a:r>
              <a:rPr lang="en-US" sz="2200" dirty="0" smtClean="0">
                <a:latin typeface="Arial Narrow"/>
              </a:rPr>
              <a:t> by the Ministry of Domestic Trade, Co-operatives and Consumerism</a:t>
            </a: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Arial Narrow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Arial Narrow"/>
              </a:rPr>
              <a:t>Contains a structured Complaints Procedure</a:t>
            </a: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Arial Narrow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2200" dirty="0" smtClean="0">
                <a:latin typeface="Arial Narrow"/>
              </a:rPr>
              <a:t>Independent Code Administrator  -  Y Bhg Tan Sri Dr Sulaiman Mahbob</a:t>
            </a:r>
          </a:p>
          <a:p>
            <a:pPr marL="285750" indent="-28575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endParaRPr lang="en-US" sz="1600" dirty="0" smtClean="0">
              <a:latin typeface="Arial Narrow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2200" b="1" dirty="0" smtClean="0">
                <a:latin typeface="Arial Narrow"/>
              </a:rPr>
              <a:t>Amended</a:t>
            </a:r>
            <a:r>
              <a:rPr lang="en-US" sz="2200" dirty="0" smtClean="0">
                <a:latin typeface="Arial Narrow"/>
              </a:rPr>
              <a:t> in 2008 to reflect the positive changes in the industry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528" y="260648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DSAM CODE OF CONDUCT</a:t>
            </a:r>
            <a:endParaRPr lang="en-US" b="1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9605" y="-27384"/>
            <a:ext cx="9282125" cy="657364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463" y="116632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DSAM CODE OF CONDUCT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1059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13480112" cy="714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260648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DSAM  CODE  OF  CONDUCT</a:t>
            </a:r>
            <a:endParaRPr lang="en-US" b="1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9605" y="-27384"/>
            <a:ext cx="9282125" cy="657364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3166" y="116632"/>
            <a:ext cx="426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NATIONAL CODE OF ETHICS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5" name="Picture 2" descr="C:\Users\Mikael Chew\Desktop\National Code of Ethics launch, 14 June 2012.jpg"/>
          <p:cNvPicPr>
            <a:picLocks noChangeAspect="1" noChangeArrowheads="1"/>
          </p:cNvPicPr>
          <p:nvPr/>
        </p:nvPicPr>
        <p:blipFill>
          <a:blip r:embed="rId5" cstate="screen"/>
          <a:srcRect b="5054"/>
          <a:stretch>
            <a:fillRect/>
          </a:stretch>
        </p:blipFill>
        <p:spPr bwMode="auto">
          <a:xfrm>
            <a:off x="3275856" y="2613599"/>
            <a:ext cx="4762460" cy="393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21134709">
            <a:off x="1180021" y="2255903"/>
            <a:ext cx="3089098" cy="4413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539551" y="980728"/>
            <a:ext cx="804098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Launched in 2012 by the Ministry of Domestic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Co-operatives and Consumerism</a:t>
            </a:r>
          </a:p>
          <a:p>
            <a:pPr algn="just">
              <a:buClr>
                <a:srgbClr val="FF0000"/>
              </a:buClr>
            </a:pPr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Modelled after DSAM’s Code of Conduct</a:t>
            </a:r>
          </a:p>
        </p:txBody>
      </p:sp>
    </p:spTree>
    <p:extLst>
      <p:ext uri="{BB962C8B-B14F-4D97-AF65-F5344CB8AC3E}">
        <p14:creationId xmlns:p14="http://schemas.microsoft.com/office/powerpoint/2010/main" val="23515157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13480112" cy="714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7261863" cy="651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rot="16200000">
            <a:off x="-4275686" y="1736728"/>
            <a:ext cx="9396960" cy="845586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913470" y="309322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DSAM  MEMBERS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896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548" y="1268760"/>
            <a:ext cx="7030620" cy="7030620"/>
          </a:xfrm>
          <a:prstGeom prst="rect">
            <a:avLst/>
          </a:prstGeom>
        </p:spPr>
      </p:pic>
      <p:sp>
        <p:nvSpPr>
          <p:cNvPr id="36" name="TextBox 2"/>
          <p:cNvSpPr txBox="1">
            <a:spLocks noChangeArrowheads="1"/>
          </p:cNvSpPr>
          <p:nvPr/>
        </p:nvSpPr>
        <p:spPr bwMode="auto">
          <a:xfrm>
            <a:off x="2653396" y="969109"/>
            <a:ext cx="576064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Founded in 1978, based in Washington DC (USA)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64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National Direct Selling Associations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represented in every continent and SELDIA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(European Direct Selling Association,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 representing 28 European National Direct Selling Associations)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51520" y="3779748"/>
            <a:ext cx="835248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 pitchFamily="34" charset="0"/>
                <a:cs typeface="Arial" charset="0"/>
              </a:rPr>
              <a:t>     Strategic Objectives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11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553749"/>
              </p:ext>
            </p:extLst>
          </p:nvPr>
        </p:nvGraphicFramePr>
        <p:xfrm>
          <a:off x="350358" y="4737560"/>
          <a:ext cx="8136828" cy="1310640"/>
        </p:xfrm>
        <a:graphic>
          <a:graphicData uri="http://schemas.openxmlformats.org/drawingml/2006/table">
            <a:tbl>
              <a:tblPr firstRow="1" bandRow="1"/>
              <a:tblGrid>
                <a:gridCol w="2034207"/>
                <a:gridCol w="2034207"/>
                <a:gridCol w="2034207"/>
                <a:gridCol w="2034207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Uphold the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Direct Selling image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Global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Code of Ethics 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Standardize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processes </a:t>
                      </a:r>
                      <a:br>
                        <a:rPr lang="en-US" sz="1600" b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and structures of WFDSA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and DSAs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err="1" smtClean="0">
                          <a:solidFill>
                            <a:schemeClr val="tx1"/>
                          </a:solidFill>
                        </a:rPr>
                        <a:t>Integration</a:t>
                      </a:r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pt-BR" sz="1600" b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pt-BR" sz="1600" b="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600" b="0" dirty="0" err="1" smtClean="0">
                          <a:solidFill>
                            <a:schemeClr val="tx1"/>
                          </a:solidFill>
                        </a:rPr>
                        <a:t>alignment</a:t>
                      </a:r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600" b="0" dirty="0" err="1" smtClean="0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600" b="0" dirty="0" err="1" smtClean="0">
                          <a:solidFill>
                            <a:schemeClr val="tx1"/>
                          </a:solidFill>
                        </a:rPr>
                        <a:t>companies</a:t>
                      </a:r>
                      <a:endParaRPr lang="pt-BR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2" name="Conector reto 18"/>
          <p:cNvCxnSpPr/>
          <p:nvPr/>
        </p:nvCxnSpPr>
        <p:spPr>
          <a:xfrm>
            <a:off x="2414725" y="4602836"/>
            <a:ext cx="0" cy="153276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" name="Conector reto 19"/>
          <p:cNvCxnSpPr/>
          <p:nvPr/>
        </p:nvCxnSpPr>
        <p:spPr>
          <a:xfrm>
            <a:off x="4415024" y="4602836"/>
            <a:ext cx="0" cy="153276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4" name="Conector reto 20"/>
          <p:cNvCxnSpPr/>
          <p:nvPr/>
        </p:nvCxnSpPr>
        <p:spPr>
          <a:xfrm>
            <a:off x="6456216" y="4602836"/>
            <a:ext cx="0" cy="153276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0" y="1217972"/>
            <a:ext cx="1995004" cy="19950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9605" y="-27384"/>
            <a:ext cx="9282125" cy="657364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7174" y="116632"/>
            <a:ext cx="707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5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WORLD FEDERATION OF DIRECT SELLING ASSOCIATIONS</a:t>
            </a:r>
            <a:endParaRPr lang="en-US" b="1" spc="5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3767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548" y="1268760"/>
            <a:ext cx="7030620" cy="7030620"/>
          </a:xfrm>
          <a:prstGeom prst="rect">
            <a:avLst/>
          </a:prstGeom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843808" y="1417148"/>
            <a:ext cx="556453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sz="2200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2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Only Direct Selling association in Malaysia recognised by the world body</a:t>
            </a:r>
          </a:p>
          <a:p>
            <a:pPr algn="just" eaLnBrk="1" hangingPunct="1">
              <a:buClr>
                <a:srgbClr val="FF0000"/>
              </a:buClr>
              <a:defRPr/>
            </a:pPr>
            <a:endParaRPr lang="en-US" sz="1200" kern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 algn="just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2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Participate in annual Asia-Pacific and Global meetings</a:t>
            </a:r>
          </a:p>
          <a:p>
            <a:pPr algn="just" eaLnBrk="1" hangingPunct="1">
              <a:buClr>
                <a:srgbClr val="FF0000"/>
              </a:buClr>
              <a:defRPr/>
            </a:pPr>
            <a:endParaRPr lang="en-US" sz="1200" kern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 algn="just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2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Part of WFDSA delegation in dialogues with Regulators eg India, Vietnam</a:t>
            </a:r>
          </a:p>
          <a:p>
            <a:pPr marL="342900" indent="-342900" algn="just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US" sz="1200" kern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 algn="just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2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One of the three appointed to sit in the WFDSA Asia Pacific Association Consultative Council</a:t>
            </a:r>
          </a:p>
          <a:p>
            <a:pPr marL="342900" indent="-342900" algn="just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US" sz="1200" kern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 algn="just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2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Committee Member of the WFDSA Ethics Committee</a:t>
            </a:r>
          </a:p>
          <a:p>
            <a:pPr marL="342900" indent="-342900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US" sz="2200" kern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US" sz="2200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eaLnBrk="1" hangingPunct="1">
              <a:defRPr/>
            </a:pPr>
            <a:endParaRPr lang="en-US" sz="2200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0" y="2348034"/>
            <a:ext cx="1995004" cy="19950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9605" y="-27384"/>
            <a:ext cx="9282125" cy="657364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6485" y="116632"/>
            <a:ext cx="493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DSAM’S ACTIVE ROLE IN WFDSA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3444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 descr="http://multiply.com/mu/prambanan/image/2/photos/upload/300x300/Sj-CagoKCswAACPLfhg1/Apli.jpg?et=bkM7O9Rwjg7%2B41Q8BW8V2Q&amp;nmid=2587306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56" y="5160006"/>
            <a:ext cx="698963" cy="5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profile.ak.fbcdn.net/hprofile-ak-ash4/372883_332005393537575_130760044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534" y="5877272"/>
            <a:ext cx="908610" cy="56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http://www.skyquestcom.com/skyquestcom/main/corporate/gui/default_pic_dsa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t="1926" r="4202" b="8205"/>
          <a:stretch/>
        </p:blipFill>
        <p:spPr bwMode="auto">
          <a:xfrm>
            <a:off x="6460318" y="5949280"/>
            <a:ext cx="919994" cy="46618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0" descr="http://www.citynetevents.com/uploads/events/Amcham%20VN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949280"/>
            <a:ext cx="571798" cy="57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dsa.org/themes/Default/images/logo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46"/>
          <a:stretch/>
        </p:blipFill>
        <p:spPr bwMode="auto">
          <a:xfrm>
            <a:off x="6851894" y="5157192"/>
            <a:ext cx="1001848" cy="55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17450" r="9638" b="25596"/>
          <a:stretch/>
        </p:blipFill>
        <p:spPr>
          <a:xfrm>
            <a:off x="4579864" y="5176354"/>
            <a:ext cx="976621" cy="484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7272"/>
            <a:ext cx="682495" cy="682495"/>
          </a:xfrm>
          <a:prstGeom prst="rect">
            <a:avLst/>
          </a:prstGeom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3203848" y="764704"/>
            <a:ext cx="5760640" cy="49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sz="800" b="1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2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Initiated by DSAM in 2012</a:t>
            </a:r>
          </a:p>
          <a:p>
            <a:pPr eaLnBrk="1" hangingPunct="1">
              <a:buClr>
                <a:srgbClr val="FF0000"/>
              </a:buClr>
              <a:defRPr/>
            </a:pPr>
            <a:endParaRPr lang="en-US" sz="1050" kern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2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Permanent Secretariat in Malaysia</a:t>
            </a:r>
          </a:p>
          <a:p>
            <a:pPr marL="342900" indent="-342900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US" sz="1050" kern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2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Strengthen cooperation between ASEAN DSAs</a:t>
            </a:r>
          </a:p>
          <a:p>
            <a:pPr marL="342900" indent="-342900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US" sz="1050" kern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2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Create unprecedented benefits for all Member companies</a:t>
            </a:r>
          </a:p>
          <a:p>
            <a:pPr marL="342900" indent="-342900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US" sz="1050" kern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2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Sharing and Exchange of knowledge, best practices and market intelligence.</a:t>
            </a:r>
          </a:p>
          <a:p>
            <a:pPr marL="342900" indent="-342900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US" sz="1050" kern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2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Alerts on illegal schemes</a:t>
            </a:r>
          </a:p>
          <a:p>
            <a:pPr eaLnBrk="1" hangingPunct="1">
              <a:buClr>
                <a:srgbClr val="FF0000"/>
              </a:buClr>
              <a:defRPr/>
            </a:pPr>
            <a:endParaRPr lang="en-US" sz="1050" kern="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 eaLnBrk="1" hangingPunct="1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200" kern="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Ease of entry into ASEAN countries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US" sz="2200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eaLnBrk="1" hangingPunct="1">
              <a:defRPr/>
            </a:pPr>
            <a:endParaRPr lang="en-US" sz="2200" kern="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Picture 13" descr="C:\Users\User\Desktop\1-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2799054" cy="139015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1770568" y="3064604"/>
            <a:ext cx="12892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Singapore  2014</a:t>
            </a: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18" name="Picture 2" descr="C:\Users\Admin\Desktop\Holding file\Jakarta\DSC04912 (3)-2small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3356992"/>
            <a:ext cx="2783068" cy="176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965109" y="4869160"/>
            <a:ext cx="10947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Jakarta  2016</a:t>
            </a: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9605" y="-27384"/>
            <a:ext cx="9282125" cy="720080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36079" y="46365"/>
            <a:ext cx="3976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ASEAN DSAs PRESIDENTs</a:t>
            </a:r>
          </a:p>
          <a:p>
            <a:pPr algn="ctr"/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WORKING COMMITTEE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21" name="Picture 3" descr="C:\Users\Admin\Documents\DSAM\ASEAN DSA\asean\asean small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1" b="4988"/>
          <a:stretch/>
        </p:blipFill>
        <p:spPr bwMode="auto">
          <a:xfrm>
            <a:off x="255651" y="116632"/>
            <a:ext cx="2785882" cy="177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54701" y="1645350"/>
            <a:ext cx="27861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Kuala Lumpur 2012, 2013, 2014, 2015</a:t>
            </a: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0" b="5399"/>
          <a:stretch/>
        </p:blipFill>
        <p:spPr>
          <a:xfrm>
            <a:off x="268191" y="5155014"/>
            <a:ext cx="2799054" cy="15550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35696" y="6448980"/>
            <a:ext cx="12892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Singapore  2016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569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/>
          <p:nvPr/>
        </p:nvSpPr>
        <p:spPr>
          <a:xfrm>
            <a:off x="533400" y="76200"/>
            <a:ext cx="9144000" cy="6858000"/>
          </a:xfrm>
          <a:prstGeom prst="rect">
            <a:avLst/>
          </a:prstGeom>
          <a:blipFill dpi="0" rotWithShape="1">
            <a:blip r:embed="rId2">
              <a:alphaModFix amt="29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 smtClean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" y="-4413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Aharoni" pitchFamily="2" charset="-79"/>
                <a:ea typeface="Adobe Song Std L" pitchFamily="18" charset="-128"/>
                <a:cs typeface="Aharoni" pitchFamily="2" charset="-79"/>
              </a:rPr>
              <a:t>Horizontal Logical Flow Of Data</a:t>
            </a:r>
            <a:endParaRPr lang="en-US" sz="2800" b="1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3224017" y="1295399"/>
            <a:ext cx="1350167" cy="1648630"/>
            <a:chOff x="1955750" y="1305208"/>
            <a:chExt cx="1666535" cy="1298407"/>
          </a:xfrm>
        </p:grpSpPr>
        <p:cxnSp>
          <p:nvCxnSpPr>
            <p:cNvPr id="111" name="Straight Connector 110"/>
            <p:cNvCxnSpPr/>
            <p:nvPr/>
          </p:nvCxnSpPr>
          <p:spPr>
            <a:xfrm flipV="1">
              <a:off x="2738380" y="2016875"/>
              <a:ext cx="0" cy="5867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oup 111"/>
            <p:cNvGrpSpPr/>
            <p:nvPr/>
          </p:nvGrpSpPr>
          <p:grpSpPr>
            <a:xfrm>
              <a:off x="1955750" y="1305208"/>
              <a:ext cx="1666535" cy="711525"/>
              <a:chOff x="1955750" y="1132022"/>
              <a:chExt cx="1666535" cy="711525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 rot="5400000" flipV="1">
                <a:off x="2792467" y="302204"/>
                <a:ext cx="0" cy="165963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rot="5400000" flipV="1">
                <a:off x="2785569" y="1013728"/>
                <a:ext cx="0" cy="165963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8" name="Group 117"/>
          <p:cNvGrpSpPr/>
          <p:nvPr/>
        </p:nvGrpSpPr>
        <p:grpSpPr>
          <a:xfrm>
            <a:off x="6208794" y="1447800"/>
            <a:ext cx="1427885" cy="1496236"/>
            <a:chOff x="388756" y="2107143"/>
            <a:chExt cx="1456586" cy="1178384"/>
          </a:xfrm>
        </p:grpSpPr>
        <p:sp>
          <p:nvSpPr>
            <p:cNvPr id="119" name="Rectangle 118"/>
            <p:cNvSpPr/>
            <p:nvPr/>
          </p:nvSpPr>
          <p:spPr>
            <a:xfrm>
              <a:off x="388756" y="2173159"/>
              <a:ext cx="1456586" cy="315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000" b="1" dirty="0" smtClean="0">
                <a:solidFill>
                  <a:prstClr val="black"/>
                </a:solidFill>
              </a:endParaRPr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412848" y="2107143"/>
              <a:ext cx="1377306" cy="1178384"/>
              <a:chOff x="1955750" y="1425231"/>
              <a:chExt cx="1666535" cy="1178384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flipV="1">
                <a:off x="2738380" y="2016875"/>
                <a:ext cx="0" cy="58674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2" name="Group 121"/>
              <p:cNvGrpSpPr/>
              <p:nvPr/>
            </p:nvGrpSpPr>
            <p:grpSpPr>
              <a:xfrm>
                <a:off x="1955750" y="1425231"/>
                <a:ext cx="1666535" cy="591502"/>
                <a:chOff x="1955750" y="1252045"/>
                <a:chExt cx="1666535" cy="591502"/>
              </a:xfrm>
            </p:grpSpPr>
            <p:cxnSp>
              <p:nvCxnSpPr>
                <p:cNvPr id="123" name="Straight Connector 122"/>
                <p:cNvCxnSpPr/>
                <p:nvPr/>
              </p:nvCxnSpPr>
              <p:spPr>
                <a:xfrm rot="5400000" flipV="1">
                  <a:off x="2792467" y="422227"/>
                  <a:ext cx="0" cy="165963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 flipV="1">
                  <a:off x="2785569" y="1013728"/>
                  <a:ext cx="0" cy="165963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5" name="Group 184"/>
          <p:cNvGrpSpPr/>
          <p:nvPr/>
        </p:nvGrpSpPr>
        <p:grpSpPr>
          <a:xfrm>
            <a:off x="0" y="1447800"/>
            <a:ext cx="1732685" cy="1496229"/>
            <a:chOff x="233293" y="2107147"/>
            <a:chExt cx="1767513" cy="1178380"/>
          </a:xfrm>
        </p:grpSpPr>
        <p:sp>
          <p:nvSpPr>
            <p:cNvPr id="186" name="Rectangle 185"/>
            <p:cNvSpPr/>
            <p:nvPr/>
          </p:nvSpPr>
          <p:spPr>
            <a:xfrm>
              <a:off x="233293" y="2107147"/>
              <a:ext cx="1767513" cy="58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meeting of ASEAN DSAs Presidents</a:t>
              </a:r>
            </a:p>
          </p:txBody>
        </p:sp>
        <p:grpSp>
          <p:nvGrpSpPr>
            <p:cNvPr id="187" name="Group 186"/>
            <p:cNvGrpSpPr/>
            <p:nvPr/>
          </p:nvGrpSpPr>
          <p:grpSpPr>
            <a:xfrm>
              <a:off x="412848" y="2107147"/>
              <a:ext cx="1377306" cy="1178380"/>
              <a:chOff x="1955750" y="1425235"/>
              <a:chExt cx="1666535" cy="1178380"/>
            </a:xfrm>
          </p:grpSpPr>
          <p:cxnSp>
            <p:nvCxnSpPr>
              <p:cNvPr id="188" name="Straight Connector 187"/>
              <p:cNvCxnSpPr/>
              <p:nvPr/>
            </p:nvCxnSpPr>
            <p:spPr>
              <a:xfrm flipV="1">
                <a:off x="2738380" y="2016875"/>
                <a:ext cx="0" cy="58674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9" name="Group 188"/>
              <p:cNvGrpSpPr/>
              <p:nvPr/>
            </p:nvGrpSpPr>
            <p:grpSpPr>
              <a:xfrm>
                <a:off x="1955750" y="1425235"/>
                <a:ext cx="1666535" cy="591498"/>
                <a:chOff x="1955750" y="1252049"/>
                <a:chExt cx="1666535" cy="591498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 rot="5400000" flipV="1">
                  <a:off x="2792467" y="422230"/>
                  <a:ext cx="0" cy="165963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rot="5400000" flipV="1">
                  <a:off x="2785569" y="1013728"/>
                  <a:ext cx="0" cy="165963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4" name="Group 193"/>
          <p:cNvGrpSpPr/>
          <p:nvPr/>
        </p:nvGrpSpPr>
        <p:grpSpPr>
          <a:xfrm flipV="1">
            <a:off x="1621632" y="4284648"/>
            <a:ext cx="1350167" cy="1049352"/>
            <a:chOff x="1955750" y="1777183"/>
            <a:chExt cx="1666535" cy="826432"/>
          </a:xfrm>
        </p:grpSpPr>
        <p:cxnSp>
          <p:nvCxnSpPr>
            <p:cNvPr id="195" name="Straight Connector 194"/>
            <p:cNvCxnSpPr/>
            <p:nvPr/>
          </p:nvCxnSpPr>
          <p:spPr>
            <a:xfrm flipV="1">
              <a:off x="2738380" y="2016875"/>
              <a:ext cx="0" cy="5867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" name="Group 195"/>
            <p:cNvGrpSpPr/>
            <p:nvPr/>
          </p:nvGrpSpPr>
          <p:grpSpPr>
            <a:xfrm>
              <a:off x="1955750" y="1777183"/>
              <a:ext cx="1666535" cy="239550"/>
              <a:chOff x="1955750" y="1603997"/>
              <a:chExt cx="1666535" cy="239550"/>
            </a:xfrm>
          </p:grpSpPr>
          <p:cxnSp>
            <p:nvCxnSpPr>
              <p:cNvPr id="197" name="Straight Connector 196"/>
              <p:cNvCxnSpPr/>
              <p:nvPr/>
            </p:nvCxnSpPr>
            <p:spPr>
              <a:xfrm rot="5400000" flipV="1">
                <a:off x="2792467" y="774179"/>
                <a:ext cx="0" cy="165963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rot="5400000" flipV="1">
                <a:off x="2785569" y="1013728"/>
                <a:ext cx="0" cy="165963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8" name="Group 207"/>
          <p:cNvGrpSpPr/>
          <p:nvPr/>
        </p:nvGrpSpPr>
        <p:grpSpPr>
          <a:xfrm flipV="1">
            <a:off x="4691732" y="4284660"/>
            <a:ext cx="1350167" cy="1506540"/>
            <a:chOff x="1955750" y="1417114"/>
            <a:chExt cx="1666535" cy="1186501"/>
          </a:xfrm>
        </p:grpSpPr>
        <p:cxnSp>
          <p:nvCxnSpPr>
            <p:cNvPr id="209" name="Straight Connector 208"/>
            <p:cNvCxnSpPr/>
            <p:nvPr/>
          </p:nvCxnSpPr>
          <p:spPr>
            <a:xfrm flipV="1">
              <a:off x="2738380" y="2016875"/>
              <a:ext cx="0" cy="5867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0" name="Group 209"/>
            <p:cNvGrpSpPr/>
            <p:nvPr/>
          </p:nvGrpSpPr>
          <p:grpSpPr>
            <a:xfrm>
              <a:off x="1955750" y="1417114"/>
              <a:ext cx="1666535" cy="599619"/>
              <a:chOff x="1955750" y="1243928"/>
              <a:chExt cx="1666535" cy="599619"/>
            </a:xfrm>
          </p:grpSpPr>
          <p:cxnSp>
            <p:nvCxnSpPr>
              <p:cNvPr id="211" name="Straight Connector 210"/>
              <p:cNvCxnSpPr/>
              <p:nvPr/>
            </p:nvCxnSpPr>
            <p:spPr>
              <a:xfrm rot="5400000" flipV="1">
                <a:off x="2792467" y="414110"/>
                <a:ext cx="0" cy="165963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rot="5400000" flipV="1">
                <a:off x="2785569" y="1013728"/>
                <a:ext cx="0" cy="165963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/>
          <p:nvPr/>
        </p:nvGrpSpPr>
        <p:grpSpPr>
          <a:xfrm>
            <a:off x="152400" y="2534653"/>
            <a:ext cx="8776807" cy="2210498"/>
            <a:chOff x="152400" y="2534653"/>
            <a:chExt cx="8776807" cy="2210498"/>
          </a:xfrm>
          <a:effectLst>
            <a:outerShdw blurRad="50800" sx="101000" sy="101000" algn="ctr" rotWithShape="0">
              <a:prstClr val="black">
                <a:alpha val="25000"/>
              </a:prstClr>
            </a:outerShdw>
          </a:effectLst>
        </p:grpSpPr>
        <p:sp>
          <p:nvSpPr>
            <p:cNvPr id="42" name="Rectangle 1"/>
            <p:cNvSpPr/>
            <p:nvPr/>
          </p:nvSpPr>
          <p:spPr>
            <a:xfrm>
              <a:off x="2743200" y="4254165"/>
              <a:ext cx="135124" cy="76152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381000"/>
                <a:gd name="connsiteY0" fmla="*/ 0 h 239233"/>
                <a:gd name="connsiteX1" fmla="*/ 381000 w 381000"/>
                <a:gd name="connsiteY1" fmla="*/ 0 h 239233"/>
                <a:gd name="connsiteX2" fmla="*/ 375684 w 381000"/>
                <a:gd name="connsiteY2" fmla="*/ 239233 h 239233"/>
                <a:gd name="connsiteX3" fmla="*/ 0 w 381000"/>
                <a:gd name="connsiteY3" fmla="*/ 228600 h 239233"/>
                <a:gd name="connsiteX4" fmla="*/ 0 w 381000"/>
                <a:gd name="connsiteY4" fmla="*/ 0 h 239233"/>
                <a:gd name="connsiteX0" fmla="*/ 0 w 381000"/>
                <a:gd name="connsiteY0" fmla="*/ 0 h 241891"/>
                <a:gd name="connsiteX1" fmla="*/ 381000 w 381000"/>
                <a:gd name="connsiteY1" fmla="*/ 0 h 241891"/>
                <a:gd name="connsiteX2" fmla="*/ 375684 w 381000"/>
                <a:gd name="connsiteY2" fmla="*/ 239233 h 241891"/>
                <a:gd name="connsiteX3" fmla="*/ 39872 w 381000"/>
                <a:gd name="connsiteY3" fmla="*/ 241891 h 241891"/>
                <a:gd name="connsiteX4" fmla="*/ 0 w 381000"/>
                <a:gd name="connsiteY4" fmla="*/ 0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6445 w 351761"/>
                <a:gd name="connsiteY2" fmla="*/ 239233 h 241891"/>
                <a:gd name="connsiteX3" fmla="*/ 10633 w 351761"/>
                <a:gd name="connsiteY3" fmla="*/ 241891 h 241891"/>
                <a:gd name="connsiteX4" fmla="*/ 0 w 351761"/>
                <a:gd name="connsiteY4" fmla="*/ 130248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9103 w 351761"/>
                <a:gd name="connsiteY2" fmla="*/ 185184 h 241891"/>
                <a:gd name="connsiteX3" fmla="*/ 346445 w 351761"/>
                <a:gd name="connsiteY3" fmla="*/ 239233 h 241891"/>
                <a:gd name="connsiteX4" fmla="*/ 10633 w 351761"/>
                <a:gd name="connsiteY4" fmla="*/ 241891 h 241891"/>
                <a:gd name="connsiteX5" fmla="*/ 0 w 351761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3436"/>
                <a:gd name="connsiteX1" fmla="*/ 351761 w 415556"/>
                <a:gd name="connsiteY1" fmla="*/ 0 h 243436"/>
                <a:gd name="connsiteX2" fmla="*/ 415556 w 415556"/>
                <a:gd name="connsiteY2" fmla="*/ 206449 h 243436"/>
                <a:gd name="connsiteX3" fmla="*/ 346445 w 415556"/>
                <a:gd name="connsiteY3" fmla="*/ 239233 h 243436"/>
                <a:gd name="connsiteX4" fmla="*/ 10633 w 415556"/>
                <a:gd name="connsiteY4" fmla="*/ 241891 h 243436"/>
                <a:gd name="connsiteX5" fmla="*/ 0 w 415556"/>
                <a:gd name="connsiteY5" fmla="*/ 130248 h 243436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06031"/>
                <a:gd name="connsiteY0" fmla="*/ 0 h 118787"/>
                <a:gd name="connsiteX1" fmla="*/ 270798 w 406031"/>
                <a:gd name="connsiteY1" fmla="*/ 721 h 118787"/>
                <a:gd name="connsiteX2" fmla="*/ 406031 w 406031"/>
                <a:gd name="connsiteY2" fmla="*/ 83345 h 118787"/>
                <a:gd name="connsiteX3" fmla="*/ 336920 w 406031"/>
                <a:gd name="connsiteY3" fmla="*/ 116129 h 118787"/>
                <a:gd name="connsiteX4" fmla="*/ 1108 w 406031"/>
                <a:gd name="connsiteY4" fmla="*/ 118787 h 118787"/>
                <a:gd name="connsiteX5" fmla="*/ 0 w 406031"/>
                <a:gd name="connsiteY5" fmla="*/ 0 h 118787"/>
                <a:gd name="connsiteX0" fmla="*/ 0 w 406031"/>
                <a:gd name="connsiteY0" fmla="*/ 0 h 123598"/>
                <a:gd name="connsiteX1" fmla="*/ 270798 w 406031"/>
                <a:gd name="connsiteY1" fmla="*/ 721 h 123598"/>
                <a:gd name="connsiteX2" fmla="*/ 406031 w 406031"/>
                <a:gd name="connsiteY2" fmla="*/ 83345 h 123598"/>
                <a:gd name="connsiteX3" fmla="*/ 336920 w 406031"/>
                <a:gd name="connsiteY3" fmla="*/ 116129 h 123598"/>
                <a:gd name="connsiteX4" fmla="*/ 1108 w 406031"/>
                <a:gd name="connsiteY4" fmla="*/ 123598 h 123598"/>
                <a:gd name="connsiteX5" fmla="*/ 0 w 406031"/>
                <a:gd name="connsiteY5" fmla="*/ 0 h 123598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1108 w 406031"/>
                <a:gd name="connsiteY4" fmla="*/ 123598 h 125749"/>
                <a:gd name="connsiteX5" fmla="*/ 0 w 406031"/>
                <a:gd name="connsiteY5" fmla="*/ 0 h 125749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8252 w 406031"/>
                <a:gd name="connsiteY4" fmla="*/ 123598 h 125749"/>
                <a:gd name="connsiteX5" fmla="*/ 0 w 406031"/>
                <a:gd name="connsiteY5" fmla="*/ 0 h 125749"/>
                <a:gd name="connsiteX0" fmla="*/ 0 w 403649"/>
                <a:gd name="connsiteY0" fmla="*/ 1685 h 125028"/>
                <a:gd name="connsiteX1" fmla="*/ 268416 w 403649"/>
                <a:gd name="connsiteY1" fmla="*/ 0 h 125028"/>
                <a:gd name="connsiteX2" fmla="*/ 403649 w 403649"/>
                <a:gd name="connsiteY2" fmla="*/ 82624 h 125028"/>
                <a:gd name="connsiteX3" fmla="*/ 332156 w 403649"/>
                <a:gd name="connsiteY3" fmla="*/ 125028 h 125028"/>
                <a:gd name="connsiteX4" fmla="*/ 5870 w 403649"/>
                <a:gd name="connsiteY4" fmla="*/ 122877 h 125028"/>
                <a:gd name="connsiteX5" fmla="*/ 0 w 403649"/>
                <a:gd name="connsiteY5" fmla="*/ 1685 h 125028"/>
                <a:gd name="connsiteX0" fmla="*/ 0 w 398886"/>
                <a:gd name="connsiteY0" fmla="*/ 1685 h 125028"/>
                <a:gd name="connsiteX1" fmla="*/ 263653 w 398886"/>
                <a:gd name="connsiteY1" fmla="*/ 0 h 125028"/>
                <a:gd name="connsiteX2" fmla="*/ 398886 w 398886"/>
                <a:gd name="connsiteY2" fmla="*/ 82624 h 125028"/>
                <a:gd name="connsiteX3" fmla="*/ 327393 w 398886"/>
                <a:gd name="connsiteY3" fmla="*/ 125028 h 125028"/>
                <a:gd name="connsiteX4" fmla="*/ 1107 w 398886"/>
                <a:gd name="connsiteY4" fmla="*/ 122877 h 125028"/>
                <a:gd name="connsiteX5" fmla="*/ 0 w 39888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3680 w 400184"/>
                <a:gd name="connsiteY0" fmla="*/ 0 h 128154"/>
                <a:gd name="connsiteX1" fmla="*/ 264951 w 400184"/>
                <a:gd name="connsiteY1" fmla="*/ 3126 h 128154"/>
                <a:gd name="connsiteX2" fmla="*/ 400184 w 400184"/>
                <a:gd name="connsiteY2" fmla="*/ 85750 h 128154"/>
                <a:gd name="connsiteX3" fmla="*/ 328691 w 400184"/>
                <a:gd name="connsiteY3" fmla="*/ 128154 h 128154"/>
                <a:gd name="connsiteX4" fmla="*/ 23 w 400184"/>
                <a:gd name="connsiteY4" fmla="*/ 123597 h 128154"/>
                <a:gd name="connsiteX5" fmla="*/ 3680 w 400184"/>
                <a:gd name="connsiteY5" fmla="*/ 0 h 128154"/>
                <a:gd name="connsiteX0" fmla="*/ 3680 w 400184"/>
                <a:gd name="connsiteY0" fmla="*/ 0 h 130559"/>
                <a:gd name="connsiteX1" fmla="*/ 264951 w 400184"/>
                <a:gd name="connsiteY1" fmla="*/ 5531 h 130559"/>
                <a:gd name="connsiteX2" fmla="*/ 400184 w 400184"/>
                <a:gd name="connsiteY2" fmla="*/ 88155 h 130559"/>
                <a:gd name="connsiteX3" fmla="*/ 328691 w 400184"/>
                <a:gd name="connsiteY3" fmla="*/ 130559 h 130559"/>
                <a:gd name="connsiteX4" fmla="*/ 23 w 400184"/>
                <a:gd name="connsiteY4" fmla="*/ 126002 h 130559"/>
                <a:gd name="connsiteX5" fmla="*/ 3680 w 400184"/>
                <a:gd name="connsiteY5" fmla="*/ 0 h 130559"/>
                <a:gd name="connsiteX0" fmla="*/ 3680 w 400184"/>
                <a:gd name="connsiteY0" fmla="*/ 1684 h 125028"/>
                <a:gd name="connsiteX1" fmla="*/ 264951 w 400184"/>
                <a:gd name="connsiteY1" fmla="*/ 0 h 125028"/>
                <a:gd name="connsiteX2" fmla="*/ 400184 w 400184"/>
                <a:gd name="connsiteY2" fmla="*/ 82624 h 125028"/>
                <a:gd name="connsiteX3" fmla="*/ 328691 w 400184"/>
                <a:gd name="connsiteY3" fmla="*/ 125028 h 125028"/>
                <a:gd name="connsiteX4" fmla="*/ 23 w 400184"/>
                <a:gd name="connsiteY4" fmla="*/ 120471 h 125028"/>
                <a:gd name="connsiteX5" fmla="*/ 3680 w 400184"/>
                <a:gd name="connsiteY5" fmla="*/ 1684 h 125028"/>
                <a:gd name="connsiteX0" fmla="*/ 3680 w 400184"/>
                <a:gd name="connsiteY0" fmla="*/ 0 h 125750"/>
                <a:gd name="connsiteX1" fmla="*/ 264951 w 400184"/>
                <a:gd name="connsiteY1" fmla="*/ 722 h 125750"/>
                <a:gd name="connsiteX2" fmla="*/ 400184 w 400184"/>
                <a:gd name="connsiteY2" fmla="*/ 83346 h 125750"/>
                <a:gd name="connsiteX3" fmla="*/ 328691 w 400184"/>
                <a:gd name="connsiteY3" fmla="*/ 125750 h 125750"/>
                <a:gd name="connsiteX4" fmla="*/ 23 w 400184"/>
                <a:gd name="connsiteY4" fmla="*/ 121193 h 125750"/>
                <a:gd name="connsiteX5" fmla="*/ 3680 w 400184"/>
                <a:gd name="connsiteY5" fmla="*/ 0 h 125750"/>
                <a:gd name="connsiteX0" fmla="*/ 0 w 401266"/>
                <a:gd name="connsiteY0" fmla="*/ 0 h 125750"/>
                <a:gd name="connsiteX1" fmla="*/ 266033 w 401266"/>
                <a:gd name="connsiteY1" fmla="*/ 722 h 125750"/>
                <a:gd name="connsiteX2" fmla="*/ 401266 w 401266"/>
                <a:gd name="connsiteY2" fmla="*/ 83346 h 125750"/>
                <a:gd name="connsiteX3" fmla="*/ 329773 w 401266"/>
                <a:gd name="connsiteY3" fmla="*/ 125750 h 125750"/>
                <a:gd name="connsiteX4" fmla="*/ 1105 w 401266"/>
                <a:gd name="connsiteY4" fmla="*/ 121193 h 125750"/>
                <a:gd name="connsiteX5" fmla="*/ 0 w 401266"/>
                <a:gd name="connsiteY5" fmla="*/ 0 h 125750"/>
                <a:gd name="connsiteX0" fmla="*/ 0 w 401266"/>
                <a:gd name="connsiteY0" fmla="*/ 1684 h 125028"/>
                <a:gd name="connsiteX1" fmla="*/ 266033 w 401266"/>
                <a:gd name="connsiteY1" fmla="*/ 0 h 125028"/>
                <a:gd name="connsiteX2" fmla="*/ 401266 w 401266"/>
                <a:gd name="connsiteY2" fmla="*/ 82624 h 125028"/>
                <a:gd name="connsiteX3" fmla="*/ 329773 w 401266"/>
                <a:gd name="connsiteY3" fmla="*/ 125028 h 125028"/>
                <a:gd name="connsiteX4" fmla="*/ 1105 w 401266"/>
                <a:gd name="connsiteY4" fmla="*/ 120471 h 125028"/>
                <a:gd name="connsiteX5" fmla="*/ 0 w 401266"/>
                <a:gd name="connsiteY5" fmla="*/ 1684 h 125028"/>
                <a:gd name="connsiteX0" fmla="*/ 0 w 401266"/>
                <a:gd name="connsiteY0" fmla="*/ 0 h 123344"/>
                <a:gd name="connsiteX1" fmla="*/ 266033 w 401266"/>
                <a:gd name="connsiteY1" fmla="*/ 721 h 123344"/>
                <a:gd name="connsiteX2" fmla="*/ 401266 w 401266"/>
                <a:gd name="connsiteY2" fmla="*/ 80940 h 123344"/>
                <a:gd name="connsiteX3" fmla="*/ 329773 w 401266"/>
                <a:gd name="connsiteY3" fmla="*/ 123344 h 123344"/>
                <a:gd name="connsiteX4" fmla="*/ 1105 w 401266"/>
                <a:gd name="connsiteY4" fmla="*/ 118787 h 123344"/>
                <a:gd name="connsiteX5" fmla="*/ 0 w 401266"/>
                <a:gd name="connsiteY5" fmla="*/ 0 h 123344"/>
                <a:gd name="connsiteX0" fmla="*/ 0 w 346195"/>
                <a:gd name="connsiteY0" fmla="*/ 0 h 123344"/>
                <a:gd name="connsiteX1" fmla="*/ 266033 w 346195"/>
                <a:gd name="connsiteY1" fmla="*/ 721 h 123344"/>
                <a:gd name="connsiteX2" fmla="*/ 329773 w 346195"/>
                <a:gd name="connsiteY2" fmla="*/ 123344 h 123344"/>
                <a:gd name="connsiteX3" fmla="*/ 1105 w 346195"/>
                <a:gd name="connsiteY3" fmla="*/ 118787 h 123344"/>
                <a:gd name="connsiteX4" fmla="*/ 0 w 346195"/>
                <a:gd name="connsiteY4" fmla="*/ 0 h 123344"/>
                <a:gd name="connsiteX0" fmla="*/ 1870 w 348065"/>
                <a:gd name="connsiteY0" fmla="*/ 0 h 123344"/>
                <a:gd name="connsiteX1" fmla="*/ 267903 w 348065"/>
                <a:gd name="connsiteY1" fmla="*/ 721 h 123344"/>
                <a:gd name="connsiteX2" fmla="*/ 331643 w 348065"/>
                <a:gd name="connsiteY2" fmla="*/ 123344 h 123344"/>
                <a:gd name="connsiteX3" fmla="*/ 36 w 348065"/>
                <a:gd name="connsiteY3" fmla="*/ 118787 h 123344"/>
                <a:gd name="connsiteX4" fmla="*/ 1870 w 348065"/>
                <a:gd name="connsiteY4" fmla="*/ 0 h 12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65" h="123344">
                  <a:moveTo>
                    <a:pt x="1870" y="0"/>
                  </a:moveTo>
                  <a:lnTo>
                    <a:pt x="267903" y="721"/>
                  </a:lnTo>
                  <a:cubicBezTo>
                    <a:pt x="322865" y="21278"/>
                    <a:pt x="375798" y="103666"/>
                    <a:pt x="331643" y="123344"/>
                  </a:cubicBezTo>
                  <a:lnTo>
                    <a:pt x="36" y="118787"/>
                  </a:lnTo>
                  <a:cubicBezTo>
                    <a:pt x="-333" y="79191"/>
                    <a:pt x="2239" y="39596"/>
                    <a:pt x="1870" y="0"/>
                  </a:cubicBezTo>
                  <a:close/>
                </a:path>
              </a:pathLst>
            </a:cu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79000">
                  <a:schemeClr val="tx2"/>
                </a:gs>
              </a:gsLst>
              <a:lin ang="108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44" name="Rectangle 1"/>
            <p:cNvSpPr/>
            <p:nvPr/>
          </p:nvSpPr>
          <p:spPr>
            <a:xfrm>
              <a:off x="1251103" y="4254165"/>
              <a:ext cx="135125" cy="76152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381000"/>
                <a:gd name="connsiteY0" fmla="*/ 0 h 239233"/>
                <a:gd name="connsiteX1" fmla="*/ 381000 w 381000"/>
                <a:gd name="connsiteY1" fmla="*/ 0 h 239233"/>
                <a:gd name="connsiteX2" fmla="*/ 375684 w 381000"/>
                <a:gd name="connsiteY2" fmla="*/ 239233 h 239233"/>
                <a:gd name="connsiteX3" fmla="*/ 0 w 381000"/>
                <a:gd name="connsiteY3" fmla="*/ 228600 h 239233"/>
                <a:gd name="connsiteX4" fmla="*/ 0 w 381000"/>
                <a:gd name="connsiteY4" fmla="*/ 0 h 239233"/>
                <a:gd name="connsiteX0" fmla="*/ 0 w 381000"/>
                <a:gd name="connsiteY0" fmla="*/ 0 h 241891"/>
                <a:gd name="connsiteX1" fmla="*/ 381000 w 381000"/>
                <a:gd name="connsiteY1" fmla="*/ 0 h 241891"/>
                <a:gd name="connsiteX2" fmla="*/ 375684 w 381000"/>
                <a:gd name="connsiteY2" fmla="*/ 239233 h 241891"/>
                <a:gd name="connsiteX3" fmla="*/ 39872 w 381000"/>
                <a:gd name="connsiteY3" fmla="*/ 241891 h 241891"/>
                <a:gd name="connsiteX4" fmla="*/ 0 w 381000"/>
                <a:gd name="connsiteY4" fmla="*/ 0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6445 w 351761"/>
                <a:gd name="connsiteY2" fmla="*/ 239233 h 241891"/>
                <a:gd name="connsiteX3" fmla="*/ 10633 w 351761"/>
                <a:gd name="connsiteY3" fmla="*/ 241891 h 241891"/>
                <a:gd name="connsiteX4" fmla="*/ 0 w 351761"/>
                <a:gd name="connsiteY4" fmla="*/ 130248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9103 w 351761"/>
                <a:gd name="connsiteY2" fmla="*/ 185184 h 241891"/>
                <a:gd name="connsiteX3" fmla="*/ 346445 w 351761"/>
                <a:gd name="connsiteY3" fmla="*/ 239233 h 241891"/>
                <a:gd name="connsiteX4" fmla="*/ 10633 w 351761"/>
                <a:gd name="connsiteY4" fmla="*/ 241891 h 241891"/>
                <a:gd name="connsiteX5" fmla="*/ 0 w 351761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3436"/>
                <a:gd name="connsiteX1" fmla="*/ 351761 w 415556"/>
                <a:gd name="connsiteY1" fmla="*/ 0 h 243436"/>
                <a:gd name="connsiteX2" fmla="*/ 415556 w 415556"/>
                <a:gd name="connsiteY2" fmla="*/ 206449 h 243436"/>
                <a:gd name="connsiteX3" fmla="*/ 346445 w 415556"/>
                <a:gd name="connsiteY3" fmla="*/ 239233 h 243436"/>
                <a:gd name="connsiteX4" fmla="*/ 10633 w 415556"/>
                <a:gd name="connsiteY4" fmla="*/ 241891 h 243436"/>
                <a:gd name="connsiteX5" fmla="*/ 0 w 415556"/>
                <a:gd name="connsiteY5" fmla="*/ 130248 h 243436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06031"/>
                <a:gd name="connsiteY0" fmla="*/ 0 h 118787"/>
                <a:gd name="connsiteX1" fmla="*/ 270798 w 406031"/>
                <a:gd name="connsiteY1" fmla="*/ 721 h 118787"/>
                <a:gd name="connsiteX2" fmla="*/ 406031 w 406031"/>
                <a:gd name="connsiteY2" fmla="*/ 83345 h 118787"/>
                <a:gd name="connsiteX3" fmla="*/ 336920 w 406031"/>
                <a:gd name="connsiteY3" fmla="*/ 116129 h 118787"/>
                <a:gd name="connsiteX4" fmla="*/ 1108 w 406031"/>
                <a:gd name="connsiteY4" fmla="*/ 118787 h 118787"/>
                <a:gd name="connsiteX5" fmla="*/ 0 w 406031"/>
                <a:gd name="connsiteY5" fmla="*/ 0 h 118787"/>
                <a:gd name="connsiteX0" fmla="*/ 0 w 406031"/>
                <a:gd name="connsiteY0" fmla="*/ 0 h 123598"/>
                <a:gd name="connsiteX1" fmla="*/ 270798 w 406031"/>
                <a:gd name="connsiteY1" fmla="*/ 721 h 123598"/>
                <a:gd name="connsiteX2" fmla="*/ 406031 w 406031"/>
                <a:gd name="connsiteY2" fmla="*/ 83345 h 123598"/>
                <a:gd name="connsiteX3" fmla="*/ 336920 w 406031"/>
                <a:gd name="connsiteY3" fmla="*/ 116129 h 123598"/>
                <a:gd name="connsiteX4" fmla="*/ 1108 w 406031"/>
                <a:gd name="connsiteY4" fmla="*/ 123598 h 123598"/>
                <a:gd name="connsiteX5" fmla="*/ 0 w 406031"/>
                <a:gd name="connsiteY5" fmla="*/ 0 h 123598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1108 w 406031"/>
                <a:gd name="connsiteY4" fmla="*/ 123598 h 125749"/>
                <a:gd name="connsiteX5" fmla="*/ 0 w 406031"/>
                <a:gd name="connsiteY5" fmla="*/ 0 h 125749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8252 w 406031"/>
                <a:gd name="connsiteY4" fmla="*/ 123598 h 125749"/>
                <a:gd name="connsiteX5" fmla="*/ 0 w 406031"/>
                <a:gd name="connsiteY5" fmla="*/ 0 h 125749"/>
                <a:gd name="connsiteX0" fmla="*/ 0 w 403649"/>
                <a:gd name="connsiteY0" fmla="*/ 1685 h 125028"/>
                <a:gd name="connsiteX1" fmla="*/ 268416 w 403649"/>
                <a:gd name="connsiteY1" fmla="*/ 0 h 125028"/>
                <a:gd name="connsiteX2" fmla="*/ 403649 w 403649"/>
                <a:gd name="connsiteY2" fmla="*/ 82624 h 125028"/>
                <a:gd name="connsiteX3" fmla="*/ 332156 w 403649"/>
                <a:gd name="connsiteY3" fmla="*/ 125028 h 125028"/>
                <a:gd name="connsiteX4" fmla="*/ 5870 w 403649"/>
                <a:gd name="connsiteY4" fmla="*/ 122877 h 125028"/>
                <a:gd name="connsiteX5" fmla="*/ 0 w 403649"/>
                <a:gd name="connsiteY5" fmla="*/ 1685 h 125028"/>
                <a:gd name="connsiteX0" fmla="*/ 0 w 398886"/>
                <a:gd name="connsiteY0" fmla="*/ 1685 h 125028"/>
                <a:gd name="connsiteX1" fmla="*/ 263653 w 398886"/>
                <a:gd name="connsiteY1" fmla="*/ 0 h 125028"/>
                <a:gd name="connsiteX2" fmla="*/ 398886 w 398886"/>
                <a:gd name="connsiteY2" fmla="*/ 82624 h 125028"/>
                <a:gd name="connsiteX3" fmla="*/ 327393 w 398886"/>
                <a:gd name="connsiteY3" fmla="*/ 125028 h 125028"/>
                <a:gd name="connsiteX4" fmla="*/ 1107 w 398886"/>
                <a:gd name="connsiteY4" fmla="*/ 122877 h 125028"/>
                <a:gd name="connsiteX5" fmla="*/ 0 w 39888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3680 w 400184"/>
                <a:gd name="connsiteY0" fmla="*/ 0 h 128154"/>
                <a:gd name="connsiteX1" fmla="*/ 264951 w 400184"/>
                <a:gd name="connsiteY1" fmla="*/ 3126 h 128154"/>
                <a:gd name="connsiteX2" fmla="*/ 400184 w 400184"/>
                <a:gd name="connsiteY2" fmla="*/ 85750 h 128154"/>
                <a:gd name="connsiteX3" fmla="*/ 328691 w 400184"/>
                <a:gd name="connsiteY3" fmla="*/ 128154 h 128154"/>
                <a:gd name="connsiteX4" fmla="*/ 23 w 400184"/>
                <a:gd name="connsiteY4" fmla="*/ 123597 h 128154"/>
                <a:gd name="connsiteX5" fmla="*/ 3680 w 400184"/>
                <a:gd name="connsiteY5" fmla="*/ 0 h 128154"/>
                <a:gd name="connsiteX0" fmla="*/ 3680 w 400184"/>
                <a:gd name="connsiteY0" fmla="*/ 0 h 130559"/>
                <a:gd name="connsiteX1" fmla="*/ 264951 w 400184"/>
                <a:gd name="connsiteY1" fmla="*/ 5531 h 130559"/>
                <a:gd name="connsiteX2" fmla="*/ 400184 w 400184"/>
                <a:gd name="connsiteY2" fmla="*/ 88155 h 130559"/>
                <a:gd name="connsiteX3" fmla="*/ 328691 w 400184"/>
                <a:gd name="connsiteY3" fmla="*/ 130559 h 130559"/>
                <a:gd name="connsiteX4" fmla="*/ 23 w 400184"/>
                <a:gd name="connsiteY4" fmla="*/ 126002 h 130559"/>
                <a:gd name="connsiteX5" fmla="*/ 3680 w 400184"/>
                <a:gd name="connsiteY5" fmla="*/ 0 h 130559"/>
                <a:gd name="connsiteX0" fmla="*/ 3680 w 400184"/>
                <a:gd name="connsiteY0" fmla="*/ 1684 h 125028"/>
                <a:gd name="connsiteX1" fmla="*/ 264951 w 400184"/>
                <a:gd name="connsiteY1" fmla="*/ 0 h 125028"/>
                <a:gd name="connsiteX2" fmla="*/ 400184 w 400184"/>
                <a:gd name="connsiteY2" fmla="*/ 82624 h 125028"/>
                <a:gd name="connsiteX3" fmla="*/ 328691 w 400184"/>
                <a:gd name="connsiteY3" fmla="*/ 125028 h 125028"/>
                <a:gd name="connsiteX4" fmla="*/ 23 w 400184"/>
                <a:gd name="connsiteY4" fmla="*/ 120471 h 125028"/>
                <a:gd name="connsiteX5" fmla="*/ 3680 w 400184"/>
                <a:gd name="connsiteY5" fmla="*/ 1684 h 125028"/>
                <a:gd name="connsiteX0" fmla="*/ 3680 w 400184"/>
                <a:gd name="connsiteY0" fmla="*/ 0 h 125750"/>
                <a:gd name="connsiteX1" fmla="*/ 264951 w 400184"/>
                <a:gd name="connsiteY1" fmla="*/ 722 h 125750"/>
                <a:gd name="connsiteX2" fmla="*/ 400184 w 400184"/>
                <a:gd name="connsiteY2" fmla="*/ 83346 h 125750"/>
                <a:gd name="connsiteX3" fmla="*/ 328691 w 400184"/>
                <a:gd name="connsiteY3" fmla="*/ 125750 h 125750"/>
                <a:gd name="connsiteX4" fmla="*/ 23 w 400184"/>
                <a:gd name="connsiteY4" fmla="*/ 121193 h 125750"/>
                <a:gd name="connsiteX5" fmla="*/ 3680 w 400184"/>
                <a:gd name="connsiteY5" fmla="*/ 0 h 125750"/>
                <a:gd name="connsiteX0" fmla="*/ 0 w 401266"/>
                <a:gd name="connsiteY0" fmla="*/ 0 h 125750"/>
                <a:gd name="connsiteX1" fmla="*/ 266033 w 401266"/>
                <a:gd name="connsiteY1" fmla="*/ 722 h 125750"/>
                <a:gd name="connsiteX2" fmla="*/ 401266 w 401266"/>
                <a:gd name="connsiteY2" fmla="*/ 83346 h 125750"/>
                <a:gd name="connsiteX3" fmla="*/ 329773 w 401266"/>
                <a:gd name="connsiteY3" fmla="*/ 125750 h 125750"/>
                <a:gd name="connsiteX4" fmla="*/ 1105 w 401266"/>
                <a:gd name="connsiteY4" fmla="*/ 121193 h 125750"/>
                <a:gd name="connsiteX5" fmla="*/ 0 w 401266"/>
                <a:gd name="connsiteY5" fmla="*/ 0 h 125750"/>
                <a:gd name="connsiteX0" fmla="*/ 0 w 401266"/>
                <a:gd name="connsiteY0" fmla="*/ 1684 h 125028"/>
                <a:gd name="connsiteX1" fmla="*/ 266033 w 401266"/>
                <a:gd name="connsiteY1" fmla="*/ 0 h 125028"/>
                <a:gd name="connsiteX2" fmla="*/ 401266 w 401266"/>
                <a:gd name="connsiteY2" fmla="*/ 82624 h 125028"/>
                <a:gd name="connsiteX3" fmla="*/ 329773 w 401266"/>
                <a:gd name="connsiteY3" fmla="*/ 125028 h 125028"/>
                <a:gd name="connsiteX4" fmla="*/ 1105 w 401266"/>
                <a:gd name="connsiteY4" fmla="*/ 120471 h 125028"/>
                <a:gd name="connsiteX5" fmla="*/ 0 w 401266"/>
                <a:gd name="connsiteY5" fmla="*/ 1684 h 125028"/>
                <a:gd name="connsiteX0" fmla="*/ 0 w 401266"/>
                <a:gd name="connsiteY0" fmla="*/ 0 h 123344"/>
                <a:gd name="connsiteX1" fmla="*/ 266033 w 401266"/>
                <a:gd name="connsiteY1" fmla="*/ 721 h 123344"/>
                <a:gd name="connsiteX2" fmla="*/ 401266 w 401266"/>
                <a:gd name="connsiteY2" fmla="*/ 80940 h 123344"/>
                <a:gd name="connsiteX3" fmla="*/ 329773 w 401266"/>
                <a:gd name="connsiteY3" fmla="*/ 123344 h 123344"/>
                <a:gd name="connsiteX4" fmla="*/ 1105 w 401266"/>
                <a:gd name="connsiteY4" fmla="*/ 118787 h 123344"/>
                <a:gd name="connsiteX5" fmla="*/ 0 w 401266"/>
                <a:gd name="connsiteY5" fmla="*/ 0 h 123344"/>
                <a:gd name="connsiteX0" fmla="*/ 0 w 346195"/>
                <a:gd name="connsiteY0" fmla="*/ 0 h 123344"/>
                <a:gd name="connsiteX1" fmla="*/ 266033 w 346195"/>
                <a:gd name="connsiteY1" fmla="*/ 721 h 123344"/>
                <a:gd name="connsiteX2" fmla="*/ 329773 w 346195"/>
                <a:gd name="connsiteY2" fmla="*/ 123344 h 123344"/>
                <a:gd name="connsiteX3" fmla="*/ 1105 w 346195"/>
                <a:gd name="connsiteY3" fmla="*/ 118787 h 123344"/>
                <a:gd name="connsiteX4" fmla="*/ 0 w 346195"/>
                <a:gd name="connsiteY4" fmla="*/ 0 h 123344"/>
                <a:gd name="connsiteX0" fmla="*/ 1870 w 348065"/>
                <a:gd name="connsiteY0" fmla="*/ 0 h 123344"/>
                <a:gd name="connsiteX1" fmla="*/ 267903 w 348065"/>
                <a:gd name="connsiteY1" fmla="*/ 721 h 123344"/>
                <a:gd name="connsiteX2" fmla="*/ 331643 w 348065"/>
                <a:gd name="connsiteY2" fmla="*/ 123344 h 123344"/>
                <a:gd name="connsiteX3" fmla="*/ 36 w 348065"/>
                <a:gd name="connsiteY3" fmla="*/ 118787 h 123344"/>
                <a:gd name="connsiteX4" fmla="*/ 1870 w 348065"/>
                <a:gd name="connsiteY4" fmla="*/ 0 h 12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65" h="123344">
                  <a:moveTo>
                    <a:pt x="1870" y="0"/>
                  </a:moveTo>
                  <a:lnTo>
                    <a:pt x="267903" y="721"/>
                  </a:lnTo>
                  <a:cubicBezTo>
                    <a:pt x="322865" y="21278"/>
                    <a:pt x="375798" y="103666"/>
                    <a:pt x="331643" y="123344"/>
                  </a:cubicBezTo>
                  <a:lnTo>
                    <a:pt x="36" y="118787"/>
                  </a:lnTo>
                  <a:cubicBezTo>
                    <a:pt x="-333" y="79191"/>
                    <a:pt x="2239" y="39596"/>
                    <a:pt x="1870" y="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79000">
                  <a:schemeClr val="accent3">
                    <a:lumMod val="75000"/>
                  </a:schemeClr>
                </a:gs>
              </a:gsLst>
              <a:lin ang="108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71" name="Rectangle 1"/>
            <p:cNvSpPr/>
            <p:nvPr/>
          </p:nvSpPr>
          <p:spPr>
            <a:xfrm>
              <a:off x="4267200" y="4254165"/>
              <a:ext cx="135125" cy="76152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381000"/>
                <a:gd name="connsiteY0" fmla="*/ 0 h 239233"/>
                <a:gd name="connsiteX1" fmla="*/ 381000 w 381000"/>
                <a:gd name="connsiteY1" fmla="*/ 0 h 239233"/>
                <a:gd name="connsiteX2" fmla="*/ 375684 w 381000"/>
                <a:gd name="connsiteY2" fmla="*/ 239233 h 239233"/>
                <a:gd name="connsiteX3" fmla="*/ 0 w 381000"/>
                <a:gd name="connsiteY3" fmla="*/ 228600 h 239233"/>
                <a:gd name="connsiteX4" fmla="*/ 0 w 381000"/>
                <a:gd name="connsiteY4" fmla="*/ 0 h 239233"/>
                <a:gd name="connsiteX0" fmla="*/ 0 w 381000"/>
                <a:gd name="connsiteY0" fmla="*/ 0 h 241891"/>
                <a:gd name="connsiteX1" fmla="*/ 381000 w 381000"/>
                <a:gd name="connsiteY1" fmla="*/ 0 h 241891"/>
                <a:gd name="connsiteX2" fmla="*/ 375684 w 381000"/>
                <a:gd name="connsiteY2" fmla="*/ 239233 h 241891"/>
                <a:gd name="connsiteX3" fmla="*/ 39872 w 381000"/>
                <a:gd name="connsiteY3" fmla="*/ 241891 h 241891"/>
                <a:gd name="connsiteX4" fmla="*/ 0 w 381000"/>
                <a:gd name="connsiteY4" fmla="*/ 0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6445 w 351761"/>
                <a:gd name="connsiteY2" fmla="*/ 239233 h 241891"/>
                <a:gd name="connsiteX3" fmla="*/ 10633 w 351761"/>
                <a:gd name="connsiteY3" fmla="*/ 241891 h 241891"/>
                <a:gd name="connsiteX4" fmla="*/ 0 w 351761"/>
                <a:gd name="connsiteY4" fmla="*/ 130248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9103 w 351761"/>
                <a:gd name="connsiteY2" fmla="*/ 185184 h 241891"/>
                <a:gd name="connsiteX3" fmla="*/ 346445 w 351761"/>
                <a:gd name="connsiteY3" fmla="*/ 239233 h 241891"/>
                <a:gd name="connsiteX4" fmla="*/ 10633 w 351761"/>
                <a:gd name="connsiteY4" fmla="*/ 241891 h 241891"/>
                <a:gd name="connsiteX5" fmla="*/ 0 w 351761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3436"/>
                <a:gd name="connsiteX1" fmla="*/ 351761 w 415556"/>
                <a:gd name="connsiteY1" fmla="*/ 0 h 243436"/>
                <a:gd name="connsiteX2" fmla="*/ 415556 w 415556"/>
                <a:gd name="connsiteY2" fmla="*/ 206449 h 243436"/>
                <a:gd name="connsiteX3" fmla="*/ 346445 w 415556"/>
                <a:gd name="connsiteY3" fmla="*/ 239233 h 243436"/>
                <a:gd name="connsiteX4" fmla="*/ 10633 w 415556"/>
                <a:gd name="connsiteY4" fmla="*/ 241891 h 243436"/>
                <a:gd name="connsiteX5" fmla="*/ 0 w 415556"/>
                <a:gd name="connsiteY5" fmla="*/ 130248 h 243436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06031"/>
                <a:gd name="connsiteY0" fmla="*/ 0 h 118787"/>
                <a:gd name="connsiteX1" fmla="*/ 270798 w 406031"/>
                <a:gd name="connsiteY1" fmla="*/ 721 h 118787"/>
                <a:gd name="connsiteX2" fmla="*/ 406031 w 406031"/>
                <a:gd name="connsiteY2" fmla="*/ 83345 h 118787"/>
                <a:gd name="connsiteX3" fmla="*/ 336920 w 406031"/>
                <a:gd name="connsiteY3" fmla="*/ 116129 h 118787"/>
                <a:gd name="connsiteX4" fmla="*/ 1108 w 406031"/>
                <a:gd name="connsiteY4" fmla="*/ 118787 h 118787"/>
                <a:gd name="connsiteX5" fmla="*/ 0 w 406031"/>
                <a:gd name="connsiteY5" fmla="*/ 0 h 118787"/>
                <a:gd name="connsiteX0" fmla="*/ 0 w 406031"/>
                <a:gd name="connsiteY0" fmla="*/ 0 h 123598"/>
                <a:gd name="connsiteX1" fmla="*/ 270798 w 406031"/>
                <a:gd name="connsiteY1" fmla="*/ 721 h 123598"/>
                <a:gd name="connsiteX2" fmla="*/ 406031 w 406031"/>
                <a:gd name="connsiteY2" fmla="*/ 83345 h 123598"/>
                <a:gd name="connsiteX3" fmla="*/ 336920 w 406031"/>
                <a:gd name="connsiteY3" fmla="*/ 116129 h 123598"/>
                <a:gd name="connsiteX4" fmla="*/ 1108 w 406031"/>
                <a:gd name="connsiteY4" fmla="*/ 123598 h 123598"/>
                <a:gd name="connsiteX5" fmla="*/ 0 w 406031"/>
                <a:gd name="connsiteY5" fmla="*/ 0 h 123598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1108 w 406031"/>
                <a:gd name="connsiteY4" fmla="*/ 123598 h 125749"/>
                <a:gd name="connsiteX5" fmla="*/ 0 w 406031"/>
                <a:gd name="connsiteY5" fmla="*/ 0 h 125749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8252 w 406031"/>
                <a:gd name="connsiteY4" fmla="*/ 123598 h 125749"/>
                <a:gd name="connsiteX5" fmla="*/ 0 w 406031"/>
                <a:gd name="connsiteY5" fmla="*/ 0 h 125749"/>
                <a:gd name="connsiteX0" fmla="*/ 0 w 403649"/>
                <a:gd name="connsiteY0" fmla="*/ 1685 h 125028"/>
                <a:gd name="connsiteX1" fmla="*/ 268416 w 403649"/>
                <a:gd name="connsiteY1" fmla="*/ 0 h 125028"/>
                <a:gd name="connsiteX2" fmla="*/ 403649 w 403649"/>
                <a:gd name="connsiteY2" fmla="*/ 82624 h 125028"/>
                <a:gd name="connsiteX3" fmla="*/ 332156 w 403649"/>
                <a:gd name="connsiteY3" fmla="*/ 125028 h 125028"/>
                <a:gd name="connsiteX4" fmla="*/ 5870 w 403649"/>
                <a:gd name="connsiteY4" fmla="*/ 122877 h 125028"/>
                <a:gd name="connsiteX5" fmla="*/ 0 w 403649"/>
                <a:gd name="connsiteY5" fmla="*/ 1685 h 125028"/>
                <a:gd name="connsiteX0" fmla="*/ 0 w 398886"/>
                <a:gd name="connsiteY0" fmla="*/ 1685 h 125028"/>
                <a:gd name="connsiteX1" fmla="*/ 263653 w 398886"/>
                <a:gd name="connsiteY1" fmla="*/ 0 h 125028"/>
                <a:gd name="connsiteX2" fmla="*/ 398886 w 398886"/>
                <a:gd name="connsiteY2" fmla="*/ 82624 h 125028"/>
                <a:gd name="connsiteX3" fmla="*/ 327393 w 398886"/>
                <a:gd name="connsiteY3" fmla="*/ 125028 h 125028"/>
                <a:gd name="connsiteX4" fmla="*/ 1107 w 398886"/>
                <a:gd name="connsiteY4" fmla="*/ 122877 h 125028"/>
                <a:gd name="connsiteX5" fmla="*/ 0 w 39888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3680 w 400184"/>
                <a:gd name="connsiteY0" fmla="*/ 0 h 128154"/>
                <a:gd name="connsiteX1" fmla="*/ 264951 w 400184"/>
                <a:gd name="connsiteY1" fmla="*/ 3126 h 128154"/>
                <a:gd name="connsiteX2" fmla="*/ 400184 w 400184"/>
                <a:gd name="connsiteY2" fmla="*/ 85750 h 128154"/>
                <a:gd name="connsiteX3" fmla="*/ 328691 w 400184"/>
                <a:gd name="connsiteY3" fmla="*/ 128154 h 128154"/>
                <a:gd name="connsiteX4" fmla="*/ 23 w 400184"/>
                <a:gd name="connsiteY4" fmla="*/ 123597 h 128154"/>
                <a:gd name="connsiteX5" fmla="*/ 3680 w 400184"/>
                <a:gd name="connsiteY5" fmla="*/ 0 h 128154"/>
                <a:gd name="connsiteX0" fmla="*/ 3680 w 400184"/>
                <a:gd name="connsiteY0" fmla="*/ 0 h 130559"/>
                <a:gd name="connsiteX1" fmla="*/ 264951 w 400184"/>
                <a:gd name="connsiteY1" fmla="*/ 5531 h 130559"/>
                <a:gd name="connsiteX2" fmla="*/ 400184 w 400184"/>
                <a:gd name="connsiteY2" fmla="*/ 88155 h 130559"/>
                <a:gd name="connsiteX3" fmla="*/ 328691 w 400184"/>
                <a:gd name="connsiteY3" fmla="*/ 130559 h 130559"/>
                <a:gd name="connsiteX4" fmla="*/ 23 w 400184"/>
                <a:gd name="connsiteY4" fmla="*/ 126002 h 130559"/>
                <a:gd name="connsiteX5" fmla="*/ 3680 w 400184"/>
                <a:gd name="connsiteY5" fmla="*/ 0 h 130559"/>
                <a:gd name="connsiteX0" fmla="*/ 3680 w 400184"/>
                <a:gd name="connsiteY0" fmla="*/ 1684 h 125028"/>
                <a:gd name="connsiteX1" fmla="*/ 264951 w 400184"/>
                <a:gd name="connsiteY1" fmla="*/ 0 h 125028"/>
                <a:gd name="connsiteX2" fmla="*/ 400184 w 400184"/>
                <a:gd name="connsiteY2" fmla="*/ 82624 h 125028"/>
                <a:gd name="connsiteX3" fmla="*/ 328691 w 400184"/>
                <a:gd name="connsiteY3" fmla="*/ 125028 h 125028"/>
                <a:gd name="connsiteX4" fmla="*/ 23 w 400184"/>
                <a:gd name="connsiteY4" fmla="*/ 120471 h 125028"/>
                <a:gd name="connsiteX5" fmla="*/ 3680 w 400184"/>
                <a:gd name="connsiteY5" fmla="*/ 1684 h 125028"/>
                <a:gd name="connsiteX0" fmla="*/ 3680 w 400184"/>
                <a:gd name="connsiteY0" fmla="*/ 0 h 125750"/>
                <a:gd name="connsiteX1" fmla="*/ 264951 w 400184"/>
                <a:gd name="connsiteY1" fmla="*/ 722 h 125750"/>
                <a:gd name="connsiteX2" fmla="*/ 400184 w 400184"/>
                <a:gd name="connsiteY2" fmla="*/ 83346 h 125750"/>
                <a:gd name="connsiteX3" fmla="*/ 328691 w 400184"/>
                <a:gd name="connsiteY3" fmla="*/ 125750 h 125750"/>
                <a:gd name="connsiteX4" fmla="*/ 23 w 400184"/>
                <a:gd name="connsiteY4" fmla="*/ 121193 h 125750"/>
                <a:gd name="connsiteX5" fmla="*/ 3680 w 400184"/>
                <a:gd name="connsiteY5" fmla="*/ 0 h 125750"/>
                <a:gd name="connsiteX0" fmla="*/ 0 w 401266"/>
                <a:gd name="connsiteY0" fmla="*/ 0 h 125750"/>
                <a:gd name="connsiteX1" fmla="*/ 266033 w 401266"/>
                <a:gd name="connsiteY1" fmla="*/ 722 h 125750"/>
                <a:gd name="connsiteX2" fmla="*/ 401266 w 401266"/>
                <a:gd name="connsiteY2" fmla="*/ 83346 h 125750"/>
                <a:gd name="connsiteX3" fmla="*/ 329773 w 401266"/>
                <a:gd name="connsiteY3" fmla="*/ 125750 h 125750"/>
                <a:gd name="connsiteX4" fmla="*/ 1105 w 401266"/>
                <a:gd name="connsiteY4" fmla="*/ 121193 h 125750"/>
                <a:gd name="connsiteX5" fmla="*/ 0 w 401266"/>
                <a:gd name="connsiteY5" fmla="*/ 0 h 125750"/>
                <a:gd name="connsiteX0" fmla="*/ 0 w 401266"/>
                <a:gd name="connsiteY0" fmla="*/ 1684 h 125028"/>
                <a:gd name="connsiteX1" fmla="*/ 266033 w 401266"/>
                <a:gd name="connsiteY1" fmla="*/ 0 h 125028"/>
                <a:gd name="connsiteX2" fmla="*/ 401266 w 401266"/>
                <a:gd name="connsiteY2" fmla="*/ 82624 h 125028"/>
                <a:gd name="connsiteX3" fmla="*/ 329773 w 401266"/>
                <a:gd name="connsiteY3" fmla="*/ 125028 h 125028"/>
                <a:gd name="connsiteX4" fmla="*/ 1105 w 401266"/>
                <a:gd name="connsiteY4" fmla="*/ 120471 h 125028"/>
                <a:gd name="connsiteX5" fmla="*/ 0 w 401266"/>
                <a:gd name="connsiteY5" fmla="*/ 1684 h 125028"/>
                <a:gd name="connsiteX0" fmla="*/ 0 w 401266"/>
                <a:gd name="connsiteY0" fmla="*/ 0 h 123344"/>
                <a:gd name="connsiteX1" fmla="*/ 266033 w 401266"/>
                <a:gd name="connsiteY1" fmla="*/ 721 h 123344"/>
                <a:gd name="connsiteX2" fmla="*/ 401266 w 401266"/>
                <a:gd name="connsiteY2" fmla="*/ 80940 h 123344"/>
                <a:gd name="connsiteX3" fmla="*/ 329773 w 401266"/>
                <a:gd name="connsiteY3" fmla="*/ 123344 h 123344"/>
                <a:gd name="connsiteX4" fmla="*/ 1105 w 401266"/>
                <a:gd name="connsiteY4" fmla="*/ 118787 h 123344"/>
                <a:gd name="connsiteX5" fmla="*/ 0 w 401266"/>
                <a:gd name="connsiteY5" fmla="*/ 0 h 123344"/>
                <a:gd name="connsiteX0" fmla="*/ 0 w 346195"/>
                <a:gd name="connsiteY0" fmla="*/ 0 h 123344"/>
                <a:gd name="connsiteX1" fmla="*/ 266033 w 346195"/>
                <a:gd name="connsiteY1" fmla="*/ 721 h 123344"/>
                <a:gd name="connsiteX2" fmla="*/ 329773 w 346195"/>
                <a:gd name="connsiteY2" fmla="*/ 123344 h 123344"/>
                <a:gd name="connsiteX3" fmla="*/ 1105 w 346195"/>
                <a:gd name="connsiteY3" fmla="*/ 118787 h 123344"/>
                <a:gd name="connsiteX4" fmla="*/ 0 w 346195"/>
                <a:gd name="connsiteY4" fmla="*/ 0 h 123344"/>
                <a:gd name="connsiteX0" fmla="*/ 1870 w 348065"/>
                <a:gd name="connsiteY0" fmla="*/ 0 h 123344"/>
                <a:gd name="connsiteX1" fmla="*/ 267903 w 348065"/>
                <a:gd name="connsiteY1" fmla="*/ 721 h 123344"/>
                <a:gd name="connsiteX2" fmla="*/ 331643 w 348065"/>
                <a:gd name="connsiteY2" fmla="*/ 123344 h 123344"/>
                <a:gd name="connsiteX3" fmla="*/ 36 w 348065"/>
                <a:gd name="connsiteY3" fmla="*/ 118787 h 123344"/>
                <a:gd name="connsiteX4" fmla="*/ 1870 w 348065"/>
                <a:gd name="connsiteY4" fmla="*/ 0 h 12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65" h="123344">
                  <a:moveTo>
                    <a:pt x="1870" y="0"/>
                  </a:moveTo>
                  <a:lnTo>
                    <a:pt x="267903" y="721"/>
                  </a:lnTo>
                  <a:cubicBezTo>
                    <a:pt x="322865" y="21278"/>
                    <a:pt x="375798" y="103666"/>
                    <a:pt x="331643" y="123344"/>
                  </a:cubicBezTo>
                  <a:lnTo>
                    <a:pt x="36" y="118787"/>
                  </a:lnTo>
                  <a:cubicBezTo>
                    <a:pt x="-333" y="79191"/>
                    <a:pt x="2239" y="39596"/>
                    <a:pt x="1870" y="0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79000">
                  <a:schemeClr val="bg2"/>
                </a:gs>
              </a:gsLst>
              <a:lin ang="108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70" name="Rectangle 1"/>
            <p:cNvSpPr/>
            <p:nvPr/>
          </p:nvSpPr>
          <p:spPr>
            <a:xfrm>
              <a:off x="5808475" y="4254165"/>
              <a:ext cx="135125" cy="76152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381000"/>
                <a:gd name="connsiteY0" fmla="*/ 0 h 239233"/>
                <a:gd name="connsiteX1" fmla="*/ 381000 w 381000"/>
                <a:gd name="connsiteY1" fmla="*/ 0 h 239233"/>
                <a:gd name="connsiteX2" fmla="*/ 375684 w 381000"/>
                <a:gd name="connsiteY2" fmla="*/ 239233 h 239233"/>
                <a:gd name="connsiteX3" fmla="*/ 0 w 381000"/>
                <a:gd name="connsiteY3" fmla="*/ 228600 h 239233"/>
                <a:gd name="connsiteX4" fmla="*/ 0 w 381000"/>
                <a:gd name="connsiteY4" fmla="*/ 0 h 239233"/>
                <a:gd name="connsiteX0" fmla="*/ 0 w 381000"/>
                <a:gd name="connsiteY0" fmla="*/ 0 h 241891"/>
                <a:gd name="connsiteX1" fmla="*/ 381000 w 381000"/>
                <a:gd name="connsiteY1" fmla="*/ 0 h 241891"/>
                <a:gd name="connsiteX2" fmla="*/ 375684 w 381000"/>
                <a:gd name="connsiteY2" fmla="*/ 239233 h 241891"/>
                <a:gd name="connsiteX3" fmla="*/ 39872 w 381000"/>
                <a:gd name="connsiteY3" fmla="*/ 241891 h 241891"/>
                <a:gd name="connsiteX4" fmla="*/ 0 w 381000"/>
                <a:gd name="connsiteY4" fmla="*/ 0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6445 w 351761"/>
                <a:gd name="connsiteY2" fmla="*/ 239233 h 241891"/>
                <a:gd name="connsiteX3" fmla="*/ 10633 w 351761"/>
                <a:gd name="connsiteY3" fmla="*/ 241891 h 241891"/>
                <a:gd name="connsiteX4" fmla="*/ 0 w 351761"/>
                <a:gd name="connsiteY4" fmla="*/ 130248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9103 w 351761"/>
                <a:gd name="connsiteY2" fmla="*/ 185184 h 241891"/>
                <a:gd name="connsiteX3" fmla="*/ 346445 w 351761"/>
                <a:gd name="connsiteY3" fmla="*/ 239233 h 241891"/>
                <a:gd name="connsiteX4" fmla="*/ 10633 w 351761"/>
                <a:gd name="connsiteY4" fmla="*/ 241891 h 241891"/>
                <a:gd name="connsiteX5" fmla="*/ 0 w 351761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3436"/>
                <a:gd name="connsiteX1" fmla="*/ 351761 w 415556"/>
                <a:gd name="connsiteY1" fmla="*/ 0 h 243436"/>
                <a:gd name="connsiteX2" fmla="*/ 415556 w 415556"/>
                <a:gd name="connsiteY2" fmla="*/ 206449 h 243436"/>
                <a:gd name="connsiteX3" fmla="*/ 346445 w 415556"/>
                <a:gd name="connsiteY3" fmla="*/ 239233 h 243436"/>
                <a:gd name="connsiteX4" fmla="*/ 10633 w 415556"/>
                <a:gd name="connsiteY4" fmla="*/ 241891 h 243436"/>
                <a:gd name="connsiteX5" fmla="*/ 0 w 415556"/>
                <a:gd name="connsiteY5" fmla="*/ 130248 h 243436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06031"/>
                <a:gd name="connsiteY0" fmla="*/ 0 h 118787"/>
                <a:gd name="connsiteX1" fmla="*/ 270798 w 406031"/>
                <a:gd name="connsiteY1" fmla="*/ 721 h 118787"/>
                <a:gd name="connsiteX2" fmla="*/ 406031 w 406031"/>
                <a:gd name="connsiteY2" fmla="*/ 83345 h 118787"/>
                <a:gd name="connsiteX3" fmla="*/ 336920 w 406031"/>
                <a:gd name="connsiteY3" fmla="*/ 116129 h 118787"/>
                <a:gd name="connsiteX4" fmla="*/ 1108 w 406031"/>
                <a:gd name="connsiteY4" fmla="*/ 118787 h 118787"/>
                <a:gd name="connsiteX5" fmla="*/ 0 w 406031"/>
                <a:gd name="connsiteY5" fmla="*/ 0 h 118787"/>
                <a:gd name="connsiteX0" fmla="*/ 0 w 406031"/>
                <a:gd name="connsiteY0" fmla="*/ 0 h 123598"/>
                <a:gd name="connsiteX1" fmla="*/ 270798 w 406031"/>
                <a:gd name="connsiteY1" fmla="*/ 721 h 123598"/>
                <a:gd name="connsiteX2" fmla="*/ 406031 w 406031"/>
                <a:gd name="connsiteY2" fmla="*/ 83345 h 123598"/>
                <a:gd name="connsiteX3" fmla="*/ 336920 w 406031"/>
                <a:gd name="connsiteY3" fmla="*/ 116129 h 123598"/>
                <a:gd name="connsiteX4" fmla="*/ 1108 w 406031"/>
                <a:gd name="connsiteY4" fmla="*/ 123598 h 123598"/>
                <a:gd name="connsiteX5" fmla="*/ 0 w 406031"/>
                <a:gd name="connsiteY5" fmla="*/ 0 h 123598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1108 w 406031"/>
                <a:gd name="connsiteY4" fmla="*/ 123598 h 125749"/>
                <a:gd name="connsiteX5" fmla="*/ 0 w 406031"/>
                <a:gd name="connsiteY5" fmla="*/ 0 h 125749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8252 w 406031"/>
                <a:gd name="connsiteY4" fmla="*/ 123598 h 125749"/>
                <a:gd name="connsiteX5" fmla="*/ 0 w 406031"/>
                <a:gd name="connsiteY5" fmla="*/ 0 h 125749"/>
                <a:gd name="connsiteX0" fmla="*/ 0 w 403649"/>
                <a:gd name="connsiteY0" fmla="*/ 1685 h 125028"/>
                <a:gd name="connsiteX1" fmla="*/ 268416 w 403649"/>
                <a:gd name="connsiteY1" fmla="*/ 0 h 125028"/>
                <a:gd name="connsiteX2" fmla="*/ 403649 w 403649"/>
                <a:gd name="connsiteY2" fmla="*/ 82624 h 125028"/>
                <a:gd name="connsiteX3" fmla="*/ 332156 w 403649"/>
                <a:gd name="connsiteY3" fmla="*/ 125028 h 125028"/>
                <a:gd name="connsiteX4" fmla="*/ 5870 w 403649"/>
                <a:gd name="connsiteY4" fmla="*/ 122877 h 125028"/>
                <a:gd name="connsiteX5" fmla="*/ 0 w 403649"/>
                <a:gd name="connsiteY5" fmla="*/ 1685 h 125028"/>
                <a:gd name="connsiteX0" fmla="*/ 0 w 398886"/>
                <a:gd name="connsiteY0" fmla="*/ 1685 h 125028"/>
                <a:gd name="connsiteX1" fmla="*/ 263653 w 398886"/>
                <a:gd name="connsiteY1" fmla="*/ 0 h 125028"/>
                <a:gd name="connsiteX2" fmla="*/ 398886 w 398886"/>
                <a:gd name="connsiteY2" fmla="*/ 82624 h 125028"/>
                <a:gd name="connsiteX3" fmla="*/ 327393 w 398886"/>
                <a:gd name="connsiteY3" fmla="*/ 125028 h 125028"/>
                <a:gd name="connsiteX4" fmla="*/ 1107 w 398886"/>
                <a:gd name="connsiteY4" fmla="*/ 122877 h 125028"/>
                <a:gd name="connsiteX5" fmla="*/ 0 w 39888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3680 w 400184"/>
                <a:gd name="connsiteY0" fmla="*/ 0 h 128154"/>
                <a:gd name="connsiteX1" fmla="*/ 264951 w 400184"/>
                <a:gd name="connsiteY1" fmla="*/ 3126 h 128154"/>
                <a:gd name="connsiteX2" fmla="*/ 400184 w 400184"/>
                <a:gd name="connsiteY2" fmla="*/ 85750 h 128154"/>
                <a:gd name="connsiteX3" fmla="*/ 328691 w 400184"/>
                <a:gd name="connsiteY3" fmla="*/ 128154 h 128154"/>
                <a:gd name="connsiteX4" fmla="*/ 23 w 400184"/>
                <a:gd name="connsiteY4" fmla="*/ 123597 h 128154"/>
                <a:gd name="connsiteX5" fmla="*/ 3680 w 400184"/>
                <a:gd name="connsiteY5" fmla="*/ 0 h 128154"/>
                <a:gd name="connsiteX0" fmla="*/ 3680 w 400184"/>
                <a:gd name="connsiteY0" fmla="*/ 0 h 130559"/>
                <a:gd name="connsiteX1" fmla="*/ 264951 w 400184"/>
                <a:gd name="connsiteY1" fmla="*/ 5531 h 130559"/>
                <a:gd name="connsiteX2" fmla="*/ 400184 w 400184"/>
                <a:gd name="connsiteY2" fmla="*/ 88155 h 130559"/>
                <a:gd name="connsiteX3" fmla="*/ 328691 w 400184"/>
                <a:gd name="connsiteY3" fmla="*/ 130559 h 130559"/>
                <a:gd name="connsiteX4" fmla="*/ 23 w 400184"/>
                <a:gd name="connsiteY4" fmla="*/ 126002 h 130559"/>
                <a:gd name="connsiteX5" fmla="*/ 3680 w 400184"/>
                <a:gd name="connsiteY5" fmla="*/ 0 h 130559"/>
                <a:gd name="connsiteX0" fmla="*/ 3680 w 400184"/>
                <a:gd name="connsiteY0" fmla="*/ 1684 h 125028"/>
                <a:gd name="connsiteX1" fmla="*/ 264951 w 400184"/>
                <a:gd name="connsiteY1" fmla="*/ 0 h 125028"/>
                <a:gd name="connsiteX2" fmla="*/ 400184 w 400184"/>
                <a:gd name="connsiteY2" fmla="*/ 82624 h 125028"/>
                <a:gd name="connsiteX3" fmla="*/ 328691 w 400184"/>
                <a:gd name="connsiteY3" fmla="*/ 125028 h 125028"/>
                <a:gd name="connsiteX4" fmla="*/ 23 w 400184"/>
                <a:gd name="connsiteY4" fmla="*/ 120471 h 125028"/>
                <a:gd name="connsiteX5" fmla="*/ 3680 w 400184"/>
                <a:gd name="connsiteY5" fmla="*/ 1684 h 125028"/>
                <a:gd name="connsiteX0" fmla="*/ 3680 w 400184"/>
                <a:gd name="connsiteY0" fmla="*/ 0 h 125750"/>
                <a:gd name="connsiteX1" fmla="*/ 264951 w 400184"/>
                <a:gd name="connsiteY1" fmla="*/ 722 h 125750"/>
                <a:gd name="connsiteX2" fmla="*/ 400184 w 400184"/>
                <a:gd name="connsiteY2" fmla="*/ 83346 h 125750"/>
                <a:gd name="connsiteX3" fmla="*/ 328691 w 400184"/>
                <a:gd name="connsiteY3" fmla="*/ 125750 h 125750"/>
                <a:gd name="connsiteX4" fmla="*/ 23 w 400184"/>
                <a:gd name="connsiteY4" fmla="*/ 121193 h 125750"/>
                <a:gd name="connsiteX5" fmla="*/ 3680 w 400184"/>
                <a:gd name="connsiteY5" fmla="*/ 0 h 125750"/>
                <a:gd name="connsiteX0" fmla="*/ 0 w 401266"/>
                <a:gd name="connsiteY0" fmla="*/ 0 h 125750"/>
                <a:gd name="connsiteX1" fmla="*/ 266033 w 401266"/>
                <a:gd name="connsiteY1" fmla="*/ 722 h 125750"/>
                <a:gd name="connsiteX2" fmla="*/ 401266 w 401266"/>
                <a:gd name="connsiteY2" fmla="*/ 83346 h 125750"/>
                <a:gd name="connsiteX3" fmla="*/ 329773 w 401266"/>
                <a:gd name="connsiteY3" fmla="*/ 125750 h 125750"/>
                <a:gd name="connsiteX4" fmla="*/ 1105 w 401266"/>
                <a:gd name="connsiteY4" fmla="*/ 121193 h 125750"/>
                <a:gd name="connsiteX5" fmla="*/ 0 w 401266"/>
                <a:gd name="connsiteY5" fmla="*/ 0 h 125750"/>
                <a:gd name="connsiteX0" fmla="*/ 0 w 401266"/>
                <a:gd name="connsiteY0" fmla="*/ 1684 h 125028"/>
                <a:gd name="connsiteX1" fmla="*/ 266033 w 401266"/>
                <a:gd name="connsiteY1" fmla="*/ 0 h 125028"/>
                <a:gd name="connsiteX2" fmla="*/ 401266 w 401266"/>
                <a:gd name="connsiteY2" fmla="*/ 82624 h 125028"/>
                <a:gd name="connsiteX3" fmla="*/ 329773 w 401266"/>
                <a:gd name="connsiteY3" fmla="*/ 125028 h 125028"/>
                <a:gd name="connsiteX4" fmla="*/ 1105 w 401266"/>
                <a:gd name="connsiteY4" fmla="*/ 120471 h 125028"/>
                <a:gd name="connsiteX5" fmla="*/ 0 w 401266"/>
                <a:gd name="connsiteY5" fmla="*/ 1684 h 125028"/>
                <a:gd name="connsiteX0" fmla="*/ 0 w 401266"/>
                <a:gd name="connsiteY0" fmla="*/ 0 h 123344"/>
                <a:gd name="connsiteX1" fmla="*/ 266033 w 401266"/>
                <a:gd name="connsiteY1" fmla="*/ 721 h 123344"/>
                <a:gd name="connsiteX2" fmla="*/ 401266 w 401266"/>
                <a:gd name="connsiteY2" fmla="*/ 80940 h 123344"/>
                <a:gd name="connsiteX3" fmla="*/ 329773 w 401266"/>
                <a:gd name="connsiteY3" fmla="*/ 123344 h 123344"/>
                <a:gd name="connsiteX4" fmla="*/ 1105 w 401266"/>
                <a:gd name="connsiteY4" fmla="*/ 118787 h 123344"/>
                <a:gd name="connsiteX5" fmla="*/ 0 w 401266"/>
                <a:gd name="connsiteY5" fmla="*/ 0 h 123344"/>
                <a:gd name="connsiteX0" fmla="*/ 0 w 346195"/>
                <a:gd name="connsiteY0" fmla="*/ 0 h 123344"/>
                <a:gd name="connsiteX1" fmla="*/ 266033 w 346195"/>
                <a:gd name="connsiteY1" fmla="*/ 721 h 123344"/>
                <a:gd name="connsiteX2" fmla="*/ 329773 w 346195"/>
                <a:gd name="connsiteY2" fmla="*/ 123344 h 123344"/>
                <a:gd name="connsiteX3" fmla="*/ 1105 w 346195"/>
                <a:gd name="connsiteY3" fmla="*/ 118787 h 123344"/>
                <a:gd name="connsiteX4" fmla="*/ 0 w 346195"/>
                <a:gd name="connsiteY4" fmla="*/ 0 h 123344"/>
                <a:gd name="connsiteX0" fmla="*/ 1870 w 348065"/>
                <a:gd name="connsiteY0" fmla="*/ 0 h 123344"/>
                <a:gd name="connsiteX1" fmla="*/ 267903 w 348065"/>
                <a:gd name="connsiteY1" fmla="*/ 721 h 123344"/>
                <a:gd name="connsiteX2" fmla="*/ 331643 w 348065"/>
                <a:gd name="connsiteY2" fmla="*/ 123344 h 123344"/>
                <a:gd name="connsiteX3" fmla="*/ 36 w 348065"/>
                <a:gd name="connsiteY3" fmla="*/ 118787 h 123344"/>
                <a:gd name="connsiteX4" fmla="*/ 1870 w 348065"/>
                <a:gd name="connsiteY4" fmla="*/ 0 h 12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65" h="123344">
                  <a:moveTo>
                    <a:pt x="1870" y="0"/>
                  </a:moveTo>
                  <a:lnTo>
                    <a:pt x="267903" y="721"/>
                  </a:lnTo>
                  <a:cubicBezTo>
                    <a:pt x="322865" y="21278"/>
                    <a:pt x="375798" y="103666"/>
                    <a:pt x="331643" y="123344"/>
                  </a:cubicBezTo>
                  <a:lnTo>
                    <a:pt x="36" y="118787"/>
                  </a:lnTo>
                  <a:cubicBezTo>
                    <a:pt x="-333" y="79191"/>
                    <a:pt x="2239" y="39596"/>
                    <a:pt x="1870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79000">
                  <a:schemeClr val="accent5">
                    <a:lumMod val="75000"/>
                  </a:schemeClr>
                </a:gs>
              </a:gsLst>
              <a:lin ang="108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99" name="Rectangle 1"/>
            <p:cNvSpPr/>
            <p:nvPr/>
          </p:nvSpPr>
          <p:spPr>
            <a:xfrm>
              <a:off x="7134179" y="4254165"/>
              <a:ext cx="135125" cy="76152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381000"/>
                <a:gd name="connsiteY0" fmla="*/ 0 h 239233"/>
                <a:gd name="connsiteX1" fmla="*/ 381000 w 381000"/>
                <a:gd name="connsiteY1" fmla="*/ 0 h 239233"/>
                <a:gd name="connsiteX2" fmla="*/ 375684 w 381000"/>
                <a:gd name="connsiteY2" fmla="*/ 239233 h 239233"/>
                <a:gd name="connsiteX3" fmla="*/ 0 w 381000"/>
                <a:gd name="connsiteY3" fmla="*/ 228600 h 239233"/>
                <a:gd name="connsiteX4" fmla="*/ 0 w 381000"/>
                <a:gd name="connsiteY4" fmla="*/ 0 h 239233"/>
                <a:gd name="connsiteX0" fmla="*/ 0 w 381000"/>
                <a:gd name="connsiteY0" fmla="*/ 0 h 241891"/>
                <a:gd name="connsiteX1" fmla="*/ 381000 w 381000"/>
                <a:gd name="connsiteY1" fmla="*/ 0 h 241891"/>
                <a:gd name="connsiteX2" fmla="*/ 375684 w 381000"/>
                <a:gd name="connsiteY2" fmla="*/ 239233 h 241891"/>
                <a:gd name="connsiteX3" fmla="*/ 39872 w 381000"/>
                <a:gd name="connsiteY3" fmla="*/ 241891 h 241891"/>
                <a:gd name="connsiteX4" fmla="*/ 0 w 381000"/>
                <a:gd name="connsiteY4" fmla="*/ 0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6445 w 351761"/>
                <a:gd name="connsiteY2" fmla="*/ 239233 h 241891"/>
                <a:gd name="connsiteX3" fmla="*/ 10633 w 351761"/>
                <a:gd name="connsiteY3" fmla="*/ 241891 h 241891"/>
                <a:gd name="connsiteX4" fmla="*/ 0 w 351761"/>
                <a:gd name="connsiteY4" fmla="*/ 130248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9103 w 351761"/>
                <a:gd name="connsiteY2" fmla="*/ 185184 h 241891"/>
                <a:gd name="connsiteX3" fmla="*/ 346445 w 351761"/>
                <a:gd name="connsiteY3" fmla="*/ 239233 h 241891"/>
                <a:gd name="connsiteX4" fmla="*/ 10633 w 351761"/>
                <a:gd name="connsiteY4" fmla="*/ 241891 h 241891"/>
                <a:gd name="connsiteX5" fmla="*/ 0 w 351761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3436"/>
                <a:gd name="connsiteX1" fmla="*/ 351761 w 415556"/>
                <a:gd name="connsiteY1" fmla="*/ 0 h 243436"/>
                <a:gd name="connsiteX2" fmla="*/ 415556 w 415556"/>
                <a:gd name="connsiteY2" fmla="*/ 206449 h 243436"/>
                <a:gd name="connsiteX3" fmla="*/ 346445 w 415556"/>
                <a:gd name="connsiteY3" fmla="*/ 239233 h 243436"/>
                <a:gd name="connsiteX4" fmla="*/ 10633 w 415556"/>
                <a:gd name="connsiteY4" fmla="*/ 241891 h 243436"/>
                <a:gd name="connsiteX5" fmla="*/ 0 w 415556"/>
                <a:gd name="connsiteY5" fmla="*/ 130248 h 243436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06031"/>
                <a:gd name="connsiteY0" fmla="*/ 0 h 118787"/>
                <a:gd name="connsiteX1" fmla="*/ 270798 w 406031"/>
                <a:gd name="connsiteY1" fmla="*/ 721 h 118787"/>
                <a:gd name="connsiteX2" fmla="*/ 406031 w 406031"/>
                <a:gd name="connsiteY2" fmla="*/ 83345 h 118787"/>
                <a:gd name="connsiteX3" fmla="*/ 336920 w 406031"/>
                <a:gd name="connsiteY3" fmla="*/ 116129 h 118787"/>
                <a:gd name="connsiteX4" fmla="*/ 1108 w 406031"/>
                <a:gd name="connsiteY4" fmla="*/ 118787 h 118787"/>
                <a:gd name="connsiteX5" fmla="*/ 0 w 406031"/>
                <a:gd name="connsiteY5" fmla="*/ 0 h 118787"/>
                <a:gd name="connsiteX0" fmla="*/ 0 w 406031"/>
                <a:gd name="connsiteY0" fmla="*/ 0 h 123598"/>
                <a:gd name="connsiteX1" fmla="*/ 270798 w 406031"/>
                <a:gd name="connsiteY1" fmla="*/ 721 h 123598"/>
                <a:gd name="connsiteX2" fmla="*/ 406031 w 406031"/>
                <a:gd name="connsiteY2" fmla="*/ 83345 h 123598"/>
                <a:gd name="connsiteX3" fmla="*/ 336920 w 406031"/>
                <a:gd name="connsiteY3" fmla="*/ 116129 h 123598"/>
                <a:gd name="connsiteX4" fmla="*/ 1108 w 406031"/>
                <a:gd name="connsiteY4" fmla="*/ 123598 h 123598"/>
                <a:gd name="connsiteX5" fmla="*/ 0 w 406031"/>
                <a:gd name="connsiteY5" fmla="*/ 0 h 123598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1108 w 406031"/>
                <a:gd name="connsiteY4" fmla="*/ 123598 h 125749"/>
                <a:gd name="connsiteX5" fmla="*/ 0 w 406031"/>
                <a:gd name="connsiteY5" fmla="*/ 0 h 125749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8252 w 406031"/>
                <a:gd name="connsiteY4" fmla="*/ 123598 h 125749"/>
                <a:gd name="connsiteX5" fmla="*/ 0 w 406031"/>
                <a:gd name="connsiteY5" fmla="*/ 0 h 125749"/>
                <a:gd name="connsiteX0" fmla="*/ 0 w 403649"/>
                <a:gd name="connsiteY0" fmla="*/ 1685 h 125028"/>
                <a:gd name="connsiteX1" fmla="*/ 268416 w 403649"/>
                <a:gd name="connsiteY1" fmla="*/ 0 h 125028"/>
                <a:gd name="connsiteX2" fmla="*/ 403649 w 403649"/>
                <a:gd name="connsiteY2" fmla="*/ 82624 h 125028"/>
                <a:gd name="connsiteX3" fmla="*/ 332156 w 403649"/>
                <a:gd name="connsiteY3" fmla="*/ 125028 h 125028"/>
                <a:gd name="connsiteX4" fmla="*/ 5870 w 403649"/>
                <a:gd name="connsiteY4" fmla="*/ 122877 h 125028"/>
                <a:gd name="connsiteX5" fmla="*/ 0 w 403649"/>
                <a:gd name="connsiteY5" fmla="*/ 1685 h 125028"/>
                <a:gd name="connsiteX0" fmla="*/ 0 w 398886"/>
                <a:gd name="connsiteY0" fmla="*/ 1685 h 125028"/>
                <a:gd name="connsiteX1" fmla="*/ 263653 w 398886"/>
                <a:gd name="connsiteY1" fmla="*/ 0 h 125028"/>
                <a:gd name="connsiteX2" fmla="*/ 398886 w 398886"/>
                <a:gd name="connsiteY2" fmla="*/ 82624 h 125028"/>
                <a:gd name="connsiteX3" fmla="*/ 327393 w 398886"/>
                <a:gd name="connsiteY3" fmla="*/ 125028 h 125028"/>
                <a:gd name="connsiteX4" fmla="*/ 1107 w 398886"/>
                <a:gd name="connsiteY4" fmla="*/ 122877 h 125028"/>
                <a:gd name="connsiteX5" fmla="*/ 0 w 39888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3680 w 400184"/>
                <a:gd name="connsiteY0" fmla="*/ 0 h 128154"/>
                <a:gd name="connsiteX1" fmla="*/ 264951 w 400184"/>
                <a:gd name="connsiteY1" fmla="*/ 3126 h 128154"/>
                <a:gd name="connsiteX2" fmla="*/ 400184 w 400184"/>
                <a:gd name="connsiteY2" fmla="*/ 85750 h 128154"/>
                <a:gd name="connsiteX3" fmla="*/ 328691 w 400184"/>
                <a:gd name="connsiteY3" fmla="*/ 128154 h 128154"/>
                <a:gd name="connsiteX4" fmla="*/ 23 w 400184"/>
                <a:gd name="connsiteY4" fmla="*/ 123597 h 128154"/>
                <a:gd name="connsiteX5" fmla="*/ 3680 w 400184"/>
                <a:gd name="connsiteY5" fmla="*/ 0 h 128154"/>
                <a:gd name="connsiteX0" fmla="*/ 3680 w 400184"/>
                <a:gd name="connsiteY0" fmla="*/ 0 h 130559"/>
                <a:gd name="connsiteX1" fmla="*/ 264951 w 400184"/>
                <a:gd name="connsiteY1" fmla="*/ 5531 h 130559"/>
                <a:gd name="connsiteX2" fmla="*/ 400184 w 400184"/>
                <a:gd name="connsiteY2" fmla="*/ 88155 h 130559"/>
                <a:gd name="connsiteX3" fmla="*/ 328691 w 400184"/>
                <a:gd name="connsiteY3" fmla="*/ 130559 h 130559"/>
                <a:gd name="connsiteX4" fmla="*/ 23 w 400184"/>
                <a:gd name="connsiteY4" fmla="*/ 126002 h 130559"/>
                <a:gd name="connsiteX5" fmla="*/ 3680 w 400184"/>
                <a:gd name="connsiteY5" fmla="*/ 0 h 130559"/>
                <a:gd name="connsiteX0" fmla="*/ 3680 w 400184"/>
                <a:gd name="connsiteY0" fmla="*/ 1684 h 125028"/>
                <a:gd name="connsiteX1" fmla="*/ 264951 w 400184"/>
                <a:gd name="connsiteY1" fmla="*/ 0 h 125028"/>
                <a:gd name="connsiteX2" fmla="*/ 400184 w 400184"/>
                <a:gd name="connsiteY2" fmla="*/ 82624 h 125028"/>
                <a:gd name="connsiteX3" fmla="*/ 328691 w 400184"/>
                <a:gd name="connsiteY3" fmla="*/ 125028 h 125028"/>
                <a:gd name="connsiteX4" fmla="*/ 23 w 400184"/>
                <a:gd name="connsiteY4" fmla="*/ 120471 h 125028"/>
                <a:gd name="connsiteX5" fmla="*/ 3680 w 400184"/>
                <a:gd name="connsiteY5" fmla="*/ 1684 h 125028"/>
                <a:gd name="connsiteX0" fmla="*/ 3680 w 400184"/>
                <a:gd name="connsiteY0" fmla="*/ 0 h 125750"/>
                <a:gd name="connsiteX1" fmla="*/ 264951 w 400184"/>
                <a:gd name="connsiteY1" fmla="*/ 722 h 125750"/>
                <a:gd name="connsiteX2" fmla="*/ 400184 w 400184"/>
                <a:gd name="connsiteY2" fmla="*/ 83346 h 125750"/>
                <a:gd name="connsiteX3" fmla="*/ 328691 w 400184"/>
                <a:gd name="connsiteY3" fmla="*/ 125750 h 125750"/>
                <a:gd name="connsiteX4" fmla="*/ 23 w 400184"/>
                <a:gd name="connsiteY4" fmla="*/ 121193 h 125750"/>
                <a:gd name="connsiteX5" fmla="*/ 3680 w 400184"/>
                <a:gd name="connsiteY5" fmla="*/ 0 h 125750"/>
                <a:gd name="connsiteX0" fmla="*/ 0 w 401266"/>
                <a:gd name="connsiteY0" fmla="*/ 0 h 125750"/>
                <a:gd name="connsiteX1" fmla="*/ 266033 w 401266"/>
                <a:gd name="connsiteY1" fmla="*/ 722 h 125750"/>
                <a:gd name="connsiteX2" fmla="*/ 401266 w 401266"/>
                <a:gd name="connsiteY2" fmla="*/ 83346 h 125750"/>
                <a:gd name="connsiteX3" fmla="*/ 329773 w 401266"/>
                <a:gd name="connsiteY3" fmla="*/ 125750 h 125750"/>
                <a:gd name="connsiteX4" fmla="*/ 1105 w 401266"/>
                <a:gd name="connsiteY4" fmla="*/ 121193 h 125750"/>
                <a:gd name="connsiteX5" fmla="*/ 0 w 401266"/>
                <a:gd name="connsiteY5" fmla="*/ 0 h 125750"/>
                <a:gd name="connsiteX0" fmla="*/ 0 w 401266"/>
                <a:gd name="connsiteY0" fmla="*/ 1684 h 125028"/>
                <a:gd name="connsiteX1" fmla="*/ 266033 w 401266"/>
                <a:gd name="connsiteY1" fmla="*/ 0 h 125028"/>
                <a:gd name="connsiteX2" fmla="*/ 401266 w 401266"/>
                <a:gd name="connsiteY2" fmla="*/ 82624 h 125028"/>
                <a:gd name="connsiteX3" fmla="*/ 329773 w 401266"/>
                <a:gd name="connsiteY3" fmla="*/ 125028 h 125028"/>
                <a:gd name="connsiteX4" fmla="*/ 1105 w 401266"/>
                <a:gd name="connsiteY4" fmla="*/ 120471 h 125028"/>
                <a:gd name="connsiteX5" fmla="*/ 0 w 401266"/>
                <a:gd name="connsiteY5" fmla="*/ 1684 h 125028"/>
                <a:gd name="connsiteX0" fmla="*/ 0 w 401266"/>
                <a:gd name="connsiteY0" fmla="*/ 0 h 123344"/>
                <a:gd name="connsiteX1" fmla="*/ 266033 w 401266"/>
                <a:gd name="connsiteY1" fmla="*/ 721 h 123344"/>
                <a:gd name="connsiteX2" fmla="*/ 401266 w 401266"/>
                <a:gd name="connsiteY2" fmla="*/ 80940 h 123344"/>
                <a:gd name="connsiteX3" fmla="*/ 329773 w 401266"/>
                <a:gd name="connsiteY3" fmla="*/ 123344 h 123344"/>
                <a:gd name="connsiteX4" fmla="*/ 1105 w 401266"/>
                <a:gd name="connsiteY4" fmla="*/ 118787 h 123344"/>
                <a:gd name="connsiteX5" fmla="*/ 0 w 401266"/>
                <a:gd name="connsiteY5" fmla="*/ 0 h 123344"/>
                <a:gd name="connsiteX0" fmla="*/ 0 w 346195"/>
                <a:gd name="connsiteY0" fmla="*/ 0 h 123344"/>
                <a:gd name="connsiteX1" fmla="*/ 266033 w 346195"/>
                <a:gd name="connsiteY1" fmla="*/ 721 h 123344"/>
                <a:gd name="connsiteX2" fmla="*/ 329773 w 346195"/>
                <a:gd name="connsiteY2" fmla="*/ 123344 h 123344"/>
                <a:gd name="connsiteX3" fmla="*/ 1105 w 346195"/>
                <a:gd name="connsiteY3" fmla="*/ 118787 h 123344"/>
                <a:gd name="connsiteX4" fmla="*/ 0 w 346195"/>
                <a:gd name="connsiteY4" fmla="*/ 0 h 123344"/>
                <a:gd name="connsiteX0" fmla="*/ 1870 w 348065"/>
                <a:gd name="connsiteY0" fmla="*/ 0 h 123344"/>
                <a:gd name="connsiteX1" fmla="*/ 267903 w 348065"/>
                <a:gd name="connsiteY1" fmla="*/ 721 h 123344"/>
                <a:gd name="connsiteX2" fmla="*/ 331643 w 348065"/>
                <a:gd name="connsiteY2" fmla="*/ 123344 h 123344"/>
                <a:gd name="connsiteX3" fmla="*/ 36 w 348065"/>
                <a:gd name="connsiteY3" fmla="*/ 118787 h 123344"/>
                <a:gd name="connsiteX4" fmla="*/ 1870 w 348065"/>
                <a:gd name="connsiteY4" fmla="*/ 0 h 12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065" h="123344">
                  <a:moveTo>
                    <a:pt x="1870" y="0"/>
                  </a:moveTo>
                  <a:lnTo>
                    <a:pt x="267903" y="721"/>
                  </a:lnTo>
                  <a:cubicBezTo>
                    <a:pt x="322865" y="21278"/>
                    <a:pt x="375798" y="103666"/>
                    <a:pt x="331643" y="123344"/>
                  </a:cubicBezTo>
                  <a:lnTo>
                    <a:pt x="36" y="118787"/>
                  </a:lnTo>
                  <a:cubicBezTo>
                    <a:pt x="-333" y="79191"/>
                    <a:pt x="2239" y="39596"/>
                    <a:pt x="187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79000">
                  <a:schemeClr val="accent4">
                    <a:lumMod val="75000"/>
                  </a:schemeClr>
                </a:gs>
              </a:gsLst>
              <a:lin ang="108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129" name="Right Arrow 1"/>
            <p:cNvSpPr/>
            <p:nvPr/>
          </p:nvSpPr>
          <p:spPr>
            <a:xfrm>
              <a:off x="172244" y="2534653"/>
              <a:ext cx="8727730" cy="2210498"/>
            </a:xfrm>
            <a:custGeom>
              <a:avLst/>
              <a:gdLst>
                <a:gd name="connsiteX0" fmla="*/ 0 w 4430702"/>
                <a:gd name="connsiteY0" fmla="*/ 500472 h 2001888"/>
                <a:gd name="connsiteX1" fmla="*/ 3429758 w 4430702"/>
                <a:gd name="connsiteY1" fmla="*/ 500472 h 2001888"/>
                <a:gd name="connsiteX2" fmla="*/ 3429758 w 4430702"/>
                <a:gd name="connsiteY2" fmla="*/ 0 h 2001888"/>
                <a:gd name="connsiteX3" fmla="*/ 4430702 w 4430702"/>
                <a:gd name="connsiteY3" fmla="*/ 1000944 h 2001888"/>
                <a:gd name="connsiteX4" fmla="*/ 3429758 w 4430702"/>
                <a:gd name="connsiteY4" fmla="*/ 2001888 h 2001888"/>
                <a:gd name="connsiteX5" fmla="*/ 3429758 w 4430702"/>
                <a:gd name="connsiteY5" fmla="*/ 1501416 h 2001888"/>
                <a:gd name="connsiteX6" fmla="*/ 0 w 4430702"/>
                <a:gd name="connsiteY6" fmla="*/ 1501416 h 2001888"/>
                <a:gd name="connsiteX7" fmla="*/ 0 w 4430702"/>
                <a:gd name="connsiteY7" fmla="*/ 500472 h 2001888"/>
                <a:gd name="connsiteX0" fmla="*/ 0 w 4147673"/>
                <a:gd name="connsiteY0" fmla="*/ 500472 h 2001888"/>
                <a:gd name="connsiteX1" fmla="*/ 3429758 w 4147673"/>
                <a:gd name="connsiteY1" fmla="*/ 500472 h 2001888"/>
                <a:gd name="connsiteX2" fmla="*/ 3429758 w 4147673"/>
                <a:gd name="connsiteY2" fmla="*/ 0 h 2001888"/>
                <a:gd name="connsiteX3" fmla="*/ 4147673 w 4147673"/>
                <a:gd name="connsiteY3" fmla="*/ 1011830 h 2001888"/>
                <a:gd name="connsiteX4" fmla="*/ 3429758 w 4147673"/>
                <a:gd name="connsiteY4" fmla="*/ 2001888 h 2001888"/>
                <a:gd name="connsiteX5" fmla="*/ 3429758 w 4147673"/>
                <a:gd name="connsiteY5" fmla="*/ 1501416 h 2001888"/>
                <a:gd name="connsiteX6" fmla="*/ 0 w 4147673"/>
                <a:gd name="connsiteY6" fmla="*/ 1501416 h 2001888"/>
                <a:gd name="connsiteX7" fmla="*/ 0 w 4147673"/>
                <a:gd name="connsiteY7" fmla="*/ 500472 h 2001888"/>
                <a:gd name="connsiteX0" fmla="*/ 0 w 4147673"/>
                <a:gd name="connsiteY0" fmla="*/ 500472 h 1860373"/>
                <a:gd name="connsiteX1" fmla="*/ 3429758 w 4147673"/>
                <a:gd name="connsiteY1" fmla="*/ 500472 h 1860373"/>
                <a:gd name="connsiteX2" fmla="*/ 3429758 w 4147673"/>
                <a:gd name="connsiteY2" fmla="*/ 0 h 1860373"/>
                <a:gd name="connsiteX3" fmla="*/ 4147673 w 4147673"/>
                <a:gd name="connsiteY3" fmla="*/ 1011830 h 1860373"/>
                <a:gd name="connsiteX4" fmla="*/ 3429758 w 4147673"/>
                <a:gd name="connsiteY4" fmla="*/ 1860373 h 1860373"/>
                <a:gd name="connsiteX5" fmla="*/ 3429758 w 4147673"/>
                <a:gd name="connsiteY5" fmla="*/ 1501416 h 1860373"/>
                <a:gd name="connsiteX6" fmla="*/ 0 w 4147673"/>
                <a:gd name="connsiteY6" fmla="*/ 1501416 h 1860373"/>
                <a:gd name="connsiteX7" fmla="*/ 0 w 4147673"/>
                <a:gd name="connsiteY7" fmla="*/ 500472 h 1860373"/>
                <a:gd name="connsiteX0" fmla="*/ 0 w 4147673"/>
                <a:gd name="connsiteY0" fmla="*/ 402501 h 1762402"/>
                <a:gd name="connsiteX1" fmla="*/ 3429758 w 4147673"/>
                <a:gd name="connsiteY1" fmla="*/ 402501 h 1762402"/>
                <a:gd name="connsiteX2" fmla="*/ 3418873 w 4147673"/>
                <a:gd name="connsiteY2" fmla="*/ 0 h 1762402"/>
                <a:gd name="connsiteX3" fmla="*/ 4147673 w 4147673"/>
                <a:gd name="connsiteY3" fmla="*/ 913859 h 1762402"/>
                <a:gd name="connsiteX4" fmla="*/ 3429758 w 4147673"/>
                <a:gd name="connsiteY4" fmla="*/ 1762402 h 1762402"/>
                <a:gd name="connsiteX5" fmla="*/ 3429758 w 4147673"/>
                <a:gd name="connsiteY5" fmla="*/ 1403445 h 1762402"/>
                <a:gd name="connsiteX6" fmla="*/ 0 w 4147673"/>
                <a:gd name="connsiteY6" fmla="*/ 1403445 h 1762402"/>
                <a:gd name="connsiteX7" fmla="*/ 0 w 4147673"/>
                <a:gd name="connsiteY7" fmla="*/ 402501 h 176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47673" h="1762402">
                  <a:moveTo>
                    <a:pt x="0" y="402501"/>
                  </a:moveTo>
                  <a:lnTo>
                    <a:pt x="3429758" y="402501"/>
                  </a:lnTo>
                  <a:lnTo>
                    <a:pt x="3418873" y="0"/>
                  </a:lnTo>
                  <a:lnTo>
                    <a:pt x="4147673" y="913859"/>
                  </a:lnTo>
                  <a:lnTo>
                    <a:pt x="3429758" y="1762402"/>
                  </a:lnTo>
                  <a:lnTo>
                    <a:pt x="3429758" y="1403445"/>
                  </a:lnTo>
                  <a:lnTo>
                    <a:pt x="0" y="1403445"/>
                  </a:lnTo>
                  <a:lnTo>
                    <a:pt x="0" y="402501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>
                    <a:lumMod val="50000"/>
                  </a:schemeClr>
                </a:gs>
                <a:gs pos="46000">
                  <a:schemeClr val="accent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w="381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130" name="Right Arrow 1"/>
            <p:cNvSpPr/>
            <p:nvPr/>
          </p:nvSpPr>
          <p:spPr>
            <a:xfrm>
              <a:off x="551490" y="2534653"/>
              <a:ext cx="8348486" cy="2210498"/>
            </a:xfrm>
            <a:custGeom>
              <a:avLst/>
              <a:gdLst>
                <a:gd name="connsiteX0" fmla="*/ 0 w 4430702"/>
                <a:gd name="connsiteY0" fmla="*/ 500472 h 2001888"/>
                <a:gd name="connsiteX1" fmla="*/ 3429758 w 4430702"/>
                <a:gd name="connsiteY1" fmla="*/ 500472 h 2001888"/>
                <a:gd name="connsiteX2" fmla="*/ 3429758 w 4430702"/>
                <a:gd name="connsiteY2" fmla="*/ 0 h 2001888"/>
                <a:gd name="connsiteX3" fmla="*/ 4430702 w 4430702"/>
                <a:gd name="connsiteY3" fmla="*/ 1000944 h 2001888"/>
                <a:gd name="connsiteX4" fmla="*/ 3429758 w 4430702"/>
                <a:gd name="connsiteY4" fmla="*/ 2001888 h 2001888"/>
                <a:gd name="connsiteX5" fmla="*/ 3429758 w 4430702"/>
                <a:gd name="connsiteY5" fmla="*/ 1501416 h 2001888"/>
                <a:gd name="connsiteX6" fmla="*/ 0 w 4430702"/>
                <a:gd name="connsiteY6" fmla="*/ 1501416 h 2001888"/>
                <a:gd name="connsiteX7" fmla="*/ 0 w 4430702"/>
                <a:gd name="connsiteY7" fmla="*/ 500472 h 2001888"/>
                <a:gd name="connsiteX0" fmla="*/ 0 w 4147673"/>
                <a:gd name="connsiteY0" fmla="*/ 500472 h 2001888"/>
                <a:gd name="connsiteX1" fmla="*/ 3429758 w 4147673"/>
                <a:gd name="connsiteY1" fmla="*/ 500472 h 2001888"/>
                <a:gd name="connsiteX2" fmla="*/ 3429758 w 4147673"/>
                <a:gd name="connsiteY2" fmla="*/ 0 h 2001888"/>
                <a:gd name="connsiteX3" fmla="*/ 4147673 w 4147673"/>
                <a:gd name="connsiteY3" fmla="*/ 1011830 h 2001888"/>
                <a:gd name="connsiteX4" fmla="*/ 3429758 w 4147673"/>
                <a:gd name="connsiteY4" fmla="*/ 2001888 h 2001888"/>
                <a:gd name="connsiteX5" fmla="*/ 3429758 w 4147673"/>
                <a:gd name="connsiteY5" fmla="*/ 1501416 h 2001888"/>
                <a:gd name="connsiteX6" fmla="*/ 0 w 4147673"/>
                <a:gd name="connsiteY6" fmla="*/ 1501416 h 2001888"/>
                <a:gd name="connsiteX7" fmla="*/ 0 w 4147673"/>
                <a:gd name="connsiteY7" fmla="*/ 500472 h 2001888"/>
                <a:gd name="connsiteX0" fmla="*/ 0 w 4147673"/>
                <a:gd name="connsiteY0" fmla="*/ 500472 h 1860373"/>
                <a:gd name="connsiteX1" fmla="*/ 3429758 w 4147673"/>
                <a:gd name="connsiteY1" fmla="*/ 500472 h 1860373"/>
                <a:gd name="connsiteX2" fmla="*/ 3429758 w 4147673"/>
                <a:gd name="connsiteY2" fmla="*/ 0 h 1860373"/>
                <a:gd name="connsiteX3" fmla="*/ 4147673 w 4147673"/>
                <a:gd name="connsiteY3" fmla="*/ 1011830 h 1860373"/>
                <a:gd name="connsiteX4" fmla="*/ 3429758 w 4147673"/>
                <a:gd name="connsiteY4" fmla="*/ 1860373 h 1860373"/>
                <a:gd name="connsiteX5" fmla="*/ 3429758 w 4147673"/>
                <a:gd name="connsiteY5" fmla="*/ 1501416 h 1860373"/>
                <a:gd name="connsiteX6" fmla="*/ 0 w 4147673"/>
                <a:gd name="connsiteY6" fmla="*/ 1501416 h 1860373"/>
                <a:gd name="connsiteX7" fmla="*/ 0 w 4147673"/>
                <a:gd name="connsiteY7" fmla="*/ 500472 h 1860373"/>
                <a:gd name="connsiteX0" fmla="*/ 0 w 4147673"/>
                <a:gd name="connsiteY0" fmla="*/ 402501 h 1762402"/>
                <a:gd name="connsiteX1" fmla="*/ 3429758 w 4147673"/>
                <a:gd name="connsiteY1" fmla="*/ 402501 h 1762402"/>
                <a:gd name="connsiteX2" fmla="*/ 3418873 w 4147673"/>
                <a:gd name="connsiteY2" fmla="*/ 0 h 1762402"/>
                <a:gd name="connsiteX3" fmla="*/ 4147673 w 4147673"/>
                <a:gd name="connsiteY3" fmla="*/ 913859 h 1762402"/>
                <a:gd name="connsiteX4" fmla="*/ 3429758 w 4147673"/>
                <a:gd name="connsiteY4" fmla="*/ 1762402 h 1762402"/>
                <a:gd name="connsiteX5" fmla="*/ 3429758 w 4147673"/>
                <a:gd name="connsiteY5" fmla="*/ 1403445 h 1762402"/>
                <a:gd name="connsiteX6" fmla="*/ 0 w 4147673"/>
                <a:gd name="connsiteY6" fmla="*/ 1403445 h 1762402"/>
                <a:gd name="connsiteX7" fmla="*/ 0 w 4147673"/>
                <a:gd name="connsiteY7" fmla="*/ 402501 h 1762402"/>
                <a:gd name="connsiteX0" fmla="*/ 0 w 4147673"/>
                <a:gd name="connsiteY0" fmla="*/ 402501 h 1762402"/>
                <a:gd name="connsiteX1" fmla="*/ 3429758 w 4147673"/>
                <a:gd name="connsiteY1" fmla="*/ 402501 h 1762402"/>
                <a:gd name="connsiteX2" fmla="*/ 3418873 w 4147673"/>
                <a:gd name="connsiteY2" fmla="*/ 0 h 1762402"/>
                <a:gd name="connsiteX3" fmla="*/ 4147673 w 4147673"/>
                <a:gd name="connsiteY3" fmla="*/ 913859 h 1762402"/>
                <a:gd name="connsiteX4" fmla="*/ 3429758 w 4147673"/>
                <a:gd name="connsiteY4" fmla="*/ 1762402 h 1762402"/>
                <a:gd name="connsiteX5" fmla="*/ 3429758 w 4147673"/>
                <a:gd name="connsiteY5" fmla="*/ 1403445 h 1762402"/>
                <a:gd name="connsiteX6" fmla="*/ 2782221 w 4147673"/>
                <a:gd name="connsiteY6" fmla="*/ 1401478 h 1762402"/>
                <a:gd name="connsiteX7" fmla="*/ 0 w 4147673"/>
                <a:gd name="connsiteY7" fmla="*/ 1403445 h 1762402"/>
                <a:gd name="connsiteX8" fmla="*/ 0 w 4147673"/>
                <a:gd name="connsiteY8" fmla="*/ 402501 h 1762402"/>
                <a:gd name="connsiteX0" fmla="*/ 0 w 4147673"/>
                <a:gd name="connsiteY0" fmla="*/ 402501 h 1762402"/>
                <a:gd name="connsiteX1" fmla="*/ 581770 w 4147673"/>
                <a:gd name="connsiteY1" fmla="*/ 401069 h 1762402"/>
                <a:gd name="connsiteX2" fmla="*/ 3429758 w 4147673"/>
                <a:gd name="connsiteY2" fmla="*/ 402501 h 1762402"/>
                <a:gd name="connsiteX3" fmla="*/ 3418873 w 4147673"/>
                <a:gd name="connsiteY3" fmla="*/ 0 h 1762402"/>
                <a:gd name="connsiteX4" fmla="*/ 4147673 w 4147673"/>
                <a:gd name="connsiteY4" fmla="*/ 913859 h 1762402"/>
                <a:gd name="connsiteX5" fmla="*/ 3429758 w 4147673"/>
                <a:gd name="connsiteY5" fmla="*/ 1762402 h 1762402"/>
                <a:gd name="connsiteX6" fmla="*/ 3429758 w 4147673"/>
                <a:gd name="connsiteY6" fmla="*/ 1403445 h 1762402"/>
                <a:gd name="connsiteX7" fmla="*/ 2782221 w 4147673"/>
                <a:gd name="connsiteY7" fmla="*/ 1401478 h 1762402"/>
                <a:gd name="connsiteX8" fmla="*/ 0 w 4147673"/>
                <a:gd name="connsiteY8" fmla="*/ 1403445 h 1762402"/>
                <a:gd name="connsiteX9" fmla="*/ 0 w 4147673"/>
                <a:gd name="connsiteY9" fmla="*/ 402501 h 1762402"/>
                <a:gd name="connsiteX0" fmla="*/ 0 w 4147673"/>
                <a:gd name="connsiteY0" fmla="*/ 1403445 h 1762402"/>
                <a:gd name="connsiteX1" fmla="*/ 581770 w 4147673"/>
                <a:gd name="connsiteY1" fmla="*/ 401069 h 1762402"/>
                <a:gd name="connsiteX2" fmla="*/ 3429758 w 4147673"/>
                <a:gd name="connsiteY2" fmla="*/ 402501 h 1762402"/>
                <a:gd name="connsiteX3" fmla="*/ 3418873 w 4147673"/>
                <a:gd name="connsiteY3" fmla="*/ 0 h 1762402"/>
                <a:gd name="connsiteX4" fmla="*/ 4147673 w 4147673"/>
                <a:gd name="connsiteY4" fmla="*/ 913859 h 1762402"/>
                <a:gd name="connsiteX5" fmla="*/ 3429758 w 4147673"/>
                <a:gd name="connsiteY5" fmla="*/ 1762402 h 1762402"/>
                <a:gd name="connsiteX6" fmla="*/ 3429758 w 4147673"/>
                <a:gd name="connsiteY6" fmla="*/ 1403445 h 1762402"/>
                <a:gd name="connsiteX7" fmla="*/ 2782221 w 4147673"/>
                <a:gd name="connsiteY7" fmla="*/ 1401478 h 1762402"/>
                <a:gd name="connsiteX8" fmla="*/ 0 w 4147673"/>
                <a:gd name="connsiteY8" fmla="*/ 1403445 h 1762402"/>
                <a:gd name="connsiteX0" fmla="*/ 2200451 w 3565903"/>
                <a:gd name="connsiteY0" fmla="*/ 1401478 h 1762402"/>
                <a:gd name="connsiteX1" fmla="*/ 0 w 3565903"/>
                <a:gd name="connsiteY1" fmla="*/ 401069 h 1762402"/>
                <a:gd name="connsiteX2" fmla="*/ 2847988 w 3565903"/>
                <a:gd name="connsiteY2" fmla="*/ 402501 h 1762402"/>
                <a:gd name="connsiteX3" fmla="*/ 2837103 w 3565903"/>
                <a:gd name="connsiteY3" fmla="*/ 0 h 1762402"/>
                <a:gd name="connsiteX4" fmla="*/ 3565903 w 3565903"/>
                <a:gd name="connsiteY4" fmla="*/ 913859 h 1762402"/>
                <a:gd name="connsiteX5" fmla="*/ 2847988 w 3565903"/>
                <a:gd name="connsiteY5" fmla="*/ 1762402 h 1762402"/>
                <a:gd name="connsiteX6" fmla="*/ 2847988 w 3565903"/>
                <a:gd name="connsiteY6" fmla="*/ 1403445 h 1762402"/>
                <a:gd name="connsiteX7" fmla="*/ 2200451 w 3565903"/>
                <a:gd name="connsiteY7" fmla="*/ 1401478 h 1762402"/>
                <a:gd name="connsiteX0" fmla="*/ 2601993 w 3967445"/>
                <a:gd name="connsiteY0" fmla="*/ 1401478 h 1762402"/>
                <a:gd name="connsiteX1" fmla="*/ 0 w 3967445"/>
                <a:gd name="connsiteY1" fmla="*/ 401069 h 1762402"/>
                <a:gd name="connsiteX2" fmla="*/ 3249530 w 3967445"/>
                <a:gd name="connsiteY2" fmla="*/ 402501 h 1762402"/>
                <a:gd name="connsiteX3" fmla="*/ 3238645 w 3967445"/>
                <a:gd name="connsiteY3" fmla="*/ 0 h 1762402"/>
                <a:gd name="connsiteX4" fmla="*/ 3967445 w 3967445"/>
                <a:gd name="connsiteY4" fmla="*/ 913859 h 1762402"/>
                <a:gd name="connsiteX5" fmla="*/ 3249530 w 3967445"/>
                <a:gd name="connsiteY5" fmla="*/ 1762402 h 1762402"/>
                <a:gd name="connsiteX6" fmla="*/ 3249530 w 3967445"/>
                <a:gd name="connsiteY6" fmla="*/ 1403445 h 1762402"/>
                <a:gd name="connsiteX7" fmla="*/ 2601993 w 3967445"/>
                <a:gd name="connsiteY7" fmla="*/ 1401478 h 1762402"/>
                <a:gd name="connsiteX0" fmla="*/ 2601993 w 3967445"/>
                <a:gd name="connsiteY0" fmla="*/ 1401478 h 1762402"/>
                <a:gd name="connsiteX1" fmla="*/ 0 w 3967445"/>
                <a:gd name="connsiteY1" fmla="*/ 401069 h 1762402"/>
                <a:gd name="connsiteX2" fmla="*/ 3249530 w 3967445"/>
                <a:gd name="connsiteY2" fmla="*/ 402501 h 1762402"/>
                <a:gd name="connsiteX3" fmla="*/ 3238645 w 3967445"/>
                <a:gd name="connsiteY3" fmla="*/ 0 h 1762402"/>
                <a:gd name="connsiteX4" fmla="*/ 3967445 w 3967445"/>
                <a:gd name="connsiteY4" fmla="*/ 913859 h 1762402"/>
                <a:gd name="connsiteX5" fmla="*/ 3249530 w 3967445"/>
                <a:gd name="connsiteY5" fmla="*/ 1762402 h 1762402"/>
                <a:gd name="connsiteX6" fmla="*/ 3249530 w 3967445"/>
                <a:gd name="connsiteY6" fmla="*/ 1403445 h 1762402"/>
                <a:gd name="connsiteX7" fmla="*/ 2601993 w 3967445"/>
                <a:gd name="connsiteY7" fmla="*/ 1401478 h 1762402"/>
                <a:gd name="connsiteX0" fmla="*/ 2601993 w 3967445"/>
                <a:gd name="connsiteY0" fmla="*/ 1401478 h 1762402"/>
                <a:gd name="connsiteX1" fmla="*/ 0 w 3967445"/>
                <a:gd name="connsiteY1" fmla="*/ 401069 h 1762402"/>
                <a:gd name="connsiteX2" fmla="*/ 3249530 w 3967445"/>
                <a:gd name="connsiteY2" fmla="*/ 402501 h 1762402"/>
                <a:gd name="connsiteX3" fmla="*/ 3238645 w 3967445"/>
                <a:gd name="connsiteY3" fmla="*/ 0 h 1762402"/>
                <a:gd name="connsiteX4" fmla="*/ 3967445 w 3967445"/>
                <a:gd name="connsiteY4" fmla="*/ 913859 h 1762402"/>
                <a:gd name="connsiteX5" fmla="*/ 3249530 w 3967445"/>
                <a:gd name="connsiteY5" fmla="*/ 1762402 h 1762402"/>
                <a:gd name="connsiteX6" fmla="*/ 3249530 w 3967445"/>
                <a:gd name="connsiteY6" fmla="*/ 1403445 h 1762402"/>
                <a:gd name="connsiteX7" fmla="*/ 2601993 w 3967445"/>
                <a:gd name="connsiteY7" fmla="*/ 1401478 h 176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7445" h="1762402">
                  <a:moveTo>
                    <a:pt x="2601993" y="1401478"/>
                  </a:moveTo>
                  <a:cubicBezTo>
                    <a:pt x="2031803" y="1107498"/>
                    <a:pt x="1549953" y="839845"/>
                    <a:pt x="0" y="401069"/>
                  </a:cubicBezTo>
                  <a:lnTo>
                    <a:pt x="3249530" y="402501"/>
                  </a:lnTo>
                  <a:lnTo>
                    <a:pt x="3238645" y="0"/>
                  </a:lnTo>
                  <a:lnTo>
                    <a:pt x="3967445" y="913859"/>
                  </a:lnTo>
                  <a:lnTo>
                    <a:pt x="3249530" y="1762402"/>
                  </a:lnTo>
                  <a:lnTo>
                    <a:pt x="3249530" y="1403445"/>
                  </a:lnTo>
                  <a:lnTo>
                    <a:pt x="2601993" y="1401478"/>
                  </a:lnTo>
                  <a:close/>
                </a:path>
              </a:pathLst>
            </a:custGeom>
            <a:gradFill>
              <a:gsLst>
                <a:gs pos="1667">
                  <a:schemeClr val="accent1">
                    <a:lumMod val="60000"/>
                    <a:lumOff val="40000"/>
                    <a:alpha val="0"/>
                  </a:schemeClr>
                </a:gs>
                <a:gs pos="100000">
                  <a:schemeClr val="accent1">
                    <a:alpha val="28000"/>
                  </a:schemeClr>
                </a:gs>
              </a:gsLst>
              <a:lin ang="162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131" name="Right Arrow 1"/>
            <p:cNvSpPr/>
            <p:nvPr/>
          </p:nvSpPr>
          <p:spPr>
            <a:xfrm rot="21240000">
              <a:off x="7525405" y="3802064"/>
              <a:ext cx="1265125" cy="717475"/>
            </a:xfrm>
            <a:custGeom>
              <a:avLst/>
              <a:gdLst>
                <a:gd name="connsiteX0" fmla="*/ 0 w 4430702"/>
                <a:gd name="connsiteY0" fmla="*/ 500472 h 2001888"/>
                <a:gd name="connsiteX1" fmla="*/ 3429758 w 4430702"/>
                <a:gd name="connsiteY1" fmla="*/ 500472 h 2001888"/>
                <a:gd name="connsiteX2" fmla="*/ 3429758 w 4430702"/>
                <a:gd name="connsiteY2" fmla="*/ 0 h 2001888"/>
                <a:gd name="connsiteX3" fmla="*/ 4430702 w 4430702"/>
                <a:gd name="connsiteY3" fmla="*/ 1000944 h 2001888"/>
                <a:gd name="connsiteX4" fmla="*/ 3429758 w 4430702"/>
                <a:gd name="connsiteY4" fmla="*/ 2001888 h 2001888"/>
                <a:gd name="connsiteX5" fmla="*/ 3429758 w 4430702"/>
                <a:gd name="connsiteY5" fmla="*/ 1501416 h 2001888"/>
                <a:gd name="connsiteX6" fmla="*/ 0 w 4430702"/>
                <a:gd name="connsiteY6" fmla="*/ 1501416 h 2001888"/>
                <a:gd name="connsiteX7" fmla="*/ 0 w 4430702"/>
                <a:gd name="connsiteY7" fmla="*/ 500472 h 2001888"/>
                <a:gd name="connsiteX0" fmla="*/ 0 w 4147673"/>
                <a:gd name="connsiteY0" fmla="*/ 500472 h 2001888"/>
                <a:gd name="connsiteX1" fmla="*/ 3429758 w 4147673"/>
                <a:gd name="connsiteY1" fmla="*/ 500472 h 2001888"/>
                <a:gd name="connsiteX2" fmla="*/ 3429758 w 4147673"/>
                <a:gd name="connsiteY2" fmla="*/ 0 h 2001888"/>
                <a:gd name="connsiteX3" fmla="*/ 4147673 w 4147673"/>
                <a:gd name="connsiteY3" fmla="*/ 1011830 h 2001888"/>
                <a:gd name="connsiteX4" fmla="*/ 3429758 w 4147673"/>
                <a:gd name="connsiteY4" fmla="*/ 2001888 h 2001888"/>
                <a:gd name="connsiteX5" fmla="*/ 3429758 w 4147673"/>
                <a:gd name="connsiteY5" fmla="*/ 1501416 h 2001888"/>
                <a:gd name="connsiteX6" fmla="*/ 0 w 4147673"/>
                <a:gd name="connsiteY6" fmla="*/ 1501416 h 2001888"/>
                <a:gd name="connsiteX7" fmla="*/ 0 w 4147673"/>
                <a:gd name="connsiteY7" fmla="*/ 500472 h 2001888"/>
                <a:gd name="connsiteX0" fmla="*/ 0 w 4147673"/>
                <a:gd name="connsiteY0" fmla="*/ 500472 h 1860373"/>
                <a:gd name="connsiteX1" fmla="*/ 3429758 w 4147673"/>
                <a:gd name="connsiteY1" fmla="*/ 500472 h 1860373"/>
                <a:gd name="connsiteX2" fmla="*/ 3429758 w 4147673"/>
                <a:gd name="connsiteY2" fmla="*/ 0 h 1860373"/>
                <a:gd name="connsiteX3" fmla="*/ 4147673 w 4147673"/>
                <a:gd name="connsiteY3" fmla="*/ 1011830 h 1860373"/>
                <a:gd name="connsiteX4" fmla="*/ 3429758 w 4147673"/>
                <a:gd name="connsiteY4" fmla="*/ 1860373 h 1860373"/>
                <a:gd name="connsiteX5" fmla="*/ 3429758 w 4147673"/>
                <a:gd name="connsiteY5" fmla="*/ 1501416 h 1860373"/>
                <a:gd name="connsiteX6" fmla="*/ 0 w 4147673"/>
                <a:gd name="connsiteY6" fmla="*/ 1501416 h 1860373"/>
                <a:gd name="connsiteX7" fmla="*/ 0 w 4147673"/>
                <a:gd name="connsiteY7" fmla="*/ 500472 h 1860373"/>
                <a:gd name="connsiteX0" fmla="*/ 0 w 4147673"/>
                <a:gd name="connsiteY0" fmla="*/ 402501 h 1762402"/>
                <a:gd name="connsiteX1" fmla="*/ 3429758 w 4147673"/>
                <a:gd name="connsiteY1" fmla="*/ 402501 h 1762402"/>
                <a:gd name="connsiteX2" fmla="*/ 3418873 w 4147673"/>
                <a:gd name="connsiteY2" fmla="*/ 0 h 1762402"/>
                <a:gd name="connsiteX3" fmla="*/ 4147673 w 4147673"/>
                <a:gd name="connsiteY3" fmla="*/ 913859 h 1762402"/>
                <a:gd name="connsiteX4" fmla="*/ 3429758 w 4147673"/>
                <a:gd name="connsiteY4" fmla="*/ 1762402 h 1762402"/>
                <a:gd name="connsiteX5" fmla="*/ 3429758 w 4147673"/>
                <a:gd name="connsiteY5" fmla="*/ 1403445 h 1762402"/>
                <a:gd name="connsiteX6" fmla="*/ 0 w 4147673"/>
                <a:gd name="connsiteY6" fmla="*/ 1403445 h 1762402"/>
                <a:gd name="connsiteX7" fmla="*/ 0 w 4147673"/>
                <a:gd name="connsiteY7" fmla="*/ 402501 h 1762402"/>
                <a:gd name="connsiteX0" fmla="*/ 0 w 4147673"/>
                <a:gd name="connsiteY0" fmla="*/ 402501 h 1762402"/>
                <a:gd name="connsiteX1" fmla="*/ 3429758 w 4147673"/>
                <a:gd name="connsiteY1" fmla="*/ 402501 h 1762402"/>
                <a:gd name="connsiteX2" fmla="*/ 3418873 w 4147673"/>
                <a:gd name="connsiteY2" fmla="*/ 0 h 1762402"/>
                <a:gd name="connsiteX3" fmla="*/ 4147673 w 4147673"/>
                <a:gd name="connsiteY3" fmla="*/ 913859 h 1762402"/>
                <a:gd name="connsiteX4" fmla="*/ 3429758 w 4147673"/>
                <a:gd name="connsiteY4" fmla="*/ 1762402 h 1762402"/>
                <a:gd name="connsiteX5" fmla="*/ 3429758 w 4147673"/>
                <a:gd name="connsiteY5" fmla="*/ 1403445 h 1762402"/>
                <a:gd name="connsiteX6" fmla="*/ 2782221 w 4147673"/>
                <a:gd name="connsiteY6" fmla="*/ 1401478 h 1762402"/>
                <a:gd name="connsiteX7" fmla="*/ 0 w 4147673"/>
                <a:gd name="connsiteY7" fmla="*/ 1403445 h 1762402"/>
                <a:gd name="connsiteX8" fmla="*/ 0 w 4147673"/>
                <a:gd name="connsiteY8" fmla="*/ 402501 h 1762402"/>
                <a:gd name="connsiteX0" fmla="*/ 0 w 4147673"/>
                <a:gd name="connsiteY0" fmla="*/ 402501 h 1762402"/>
                <a:gd name="connsiteX1" fmla="*/ 581770 w 4147673"/>
                <a:gd name="connsiteY1" fmla="*/ 401069 h 1762402"/>
                <a:gd name="connsiteX2" fmla="*/ 3429758 w 4147673"/>
                <a:gd name="connsiteY2" fmla="*/ 402501 h 1762402"/>
                <a:gd name="connsiteX3" fmla="*/ 3418873 w 4147673"/>
                <a:gd name="connsiteY3" fmla="*/ 0 h 1762402"/>
                <a:gd name="connsiteX4" fmla="*/ 4147673 w 4147673"/>
                <a:gd name="connsiteY4" fmla="*/ 913859 h 1762402"/>
                <a:gd name="connsiteX5" fmla="*/ 3429758 w 4147673"/>
                <a:gd name="connsiteY5" fmla="*/ 1762402 h 1762402"/>
                <a:gd name="connsiteX6" fmla="*/ 3429758 w 4147673"/>
                <a:gd name="connsiteY6" fmla="*/ 1403445 h 1762402"/>
                <a:gd name="connsiteX7" fmla="*/ 2782221 w 4147673"/>
                <a:gd name="connsiteY7" fmla="*/ 1401478 h 1762402"/>
                <a:gd name="connsiteX8" fmla="*/ 0 w 4147673"/>
                <a:gd name="connsiteY8" fmla="*/ 1403445 h 1762402"/>
                <a:gd name="connsiteX9" fmla="*/ 0 w 4147673"/>
                <a:gd name="connsiteY9" fmla="*/ 402501 h 1762402"/>
                <a:gd name="connsiteX0" fmla="*/ 0 w 4147673"/>
                <a:gd name="connsiteY0" fmla="*/ 1403445 h 1762402"/>
                <a:gd name="connsiteX1" fmla="*/ 581770 w 4147673"/>
                <a:gd name="connsiteY1" fmla="*/ 401069 h 1762402"/>
                <a:gd name="connsiteX2" fmla="*/ 3429758 w 4147673"/>
                <a:gd name="connsiteY2" fmla="*/ 402501 h 1762402"/>
                <a:gd name="connsiteX3" fmla="*/ 3418873 w 4147673"/>
                <a:gd name="connsiteY3" fmla="*/ 0 h 1762402"/>
                <a:gd name="connsiteX4" fmla="*/ 4147673 w 4147673"/>
                <a:gd name="connsiteY4" fmla="*/ 913859 h 1762402"/>
                <a:gd name="connsiteX5" fmla="*/ 3429758 w 4147673"/>
                <a:gd name="connsiteY5" fmla="*/ 1762402 h 1762402"/>
                <a:gd name="connsiteX6" fmla="*/ 3429758 w 4147673"/>
                <a:gd name="connsiteY6" fmla="*/ 1403445 h 1762402"/>
                <a:gd name="connsiteX7" fmla="*/ 2782221 w 4147673"/>
                <a:gd name="connsiteY7" fmla="*/ 1401478 h 1762402"/>
                <a:gd name="connsiteX8" fmla="*/ 0 w 4147673"/>
                <a:gd name="connsiteY8" fmla="*/ 1403445 h 1762402"/>
                <a:gd name="connsiteX0" fmla="*/ 2200451 w 3565903"/>
                <a:gd name="connsiteY0" fmla="*/ 1401478 h 1762402"/>
                <a:gd name="connsiteX1" fmla="*/ 0 w 3565903"/>
                <a:gd name="connsiteY1" fmla="*/ 401069 h 1762402"/>
                <a:gd name="connsiteX2" fmla="*/ 2847988 w 3565903"/>
                <a:gd name="connsiteY2" fmla="*/ 402501 h 1762402"/>
                <a:gd name="connsiteX3" fmla="*/ 2837103 w 3565903"/>
                <a:gd name="connsiteY3" fmla="*/ 0 h 1762402"/>
                <a:gd name="connsiteX4" fmla="*/ 3565903 w 3565903"/>
                <a:gd name="connsiteY4" fmla="*/ 913859 h 1762402"/>
                <a:gd name="connsiteX5" fmla="*/ 2847988 w 3565903"/>
                <a:gd name="connsiteY5" fmla="*/ 1762402 h 1762402"/>
                <a:gd name="connsiteX6" fmla="*/ 2847988 w 3565903"/>
                <a:gd name="connsiteY6" fmla="*/ 1403445 h 1762402"/>
                <a:gd name="connsiteX7" fmla="*/ 2200451 w 3565903"/>
                <a:gd name="connsiteY7" fmla="*/ 1401478 h 1762402"/>
                <a:gd name="connsiteX0" fmla="*/ 2601993 w 3967445"/>
                <a:gd name="connsiteY0" fmla="*/ 1401478 h 1762402"/>
                <a:gd name="connsiteX1" fmla="*/ 0 w 3967445"/>
                <a:gd name="connsiteY1" fmla="*/ 401069 h 1762402"/>
                <a:gd name="connsiteX2" fmla="*/ 3249530 w 3967445"/>
                <a:gd name="connsiteY2" fmla="*/ 402501 h 1762402"/>
                <a:gd name="connsiteX3" fmla="*/ 3238645 w 3967445"/>
                <a:gd name="connsiteY3" fmla="*/ 0 h 1762402"/>
                <a:gd name="connsiteX4" fmla="*/ 3967445 w 3967445"/>
                <a:gd name="connsiteY4" fmla="*/ 913859 h 1762402"/>
                <a:gd name="connsiteX5" fmla="*/ 3249530 w 3967445"/>
                <a:gd name="connsiteY5" fmla="*/ 1762402 h 1762402"/>
                <a:gd name="connsiteX6" fmla="*/ 3249530 w 3967445"/>
                <a:gd name="connsiteY6" fmla="*/ 1403445 h 1762402"/>
                <a:gd name="connsiteX7" fmla="*/ 2601993 w 3967445"/>
                <a:gd name="connsiteY7" fmla="*/ 1401478 h 1762402"/>
                <a:gd name="connsiteX0" fmla="*/ 2601993 w 3967445"/>
                <a:gd name="connsiteY0" fmla="*/ 1401478 h 1762402"/>
                <a:gd name="connsiteX1" fmla="*/ 0 w 3967445"/>
                <a:gd name="connsiteY1" fmla="*/ 401069 h 1762402"/>
                <a:gd name="connsiteX2" fmla="*/ 3249530 w 3967445"/>
                <a:gd name="connsiteY2" fmla="*/ 402501 h 1762402"/>
                <a:gd name="connsiteX3" fmla="*/ 3238645 w 3967445"/>
                <a:gd name="connsiteY3" fmla="*/ 0 h 1762402"/>
                <a:gd name="connsiteX4" fmla="*/ 3967445 w 3967445"/>
                <a:gd name="connsiteY4" fmla="*/ 913859 h 1762402"/>
                <a:gd name="connsiteX5" fmla="*/ 3249530 w 3967445"/>
                <a:gd name="connsiteY5" fmla="*/ 1762402 h 1762402"/>
                <a:gd name="connsiteX6" fmla="*/ 3249530 w 3967445"/>
                <a:gd name="connsiteY6" fmla="*/ 1403445 h 1762402"/>
                <a:gd name="connsiteX7" fmla="*/ 2601993 w 3967445"/>
                <a:gd name="connsiteY7" fmla="*/ 1401478 h 1762402"/>
                <a:gd name="connsiteX0" fmla="*/ 2601993 w 3967445"/>
                <a:gd name="connsiteY0" fmla="*/ 1401478 h 1762402"/>
                <a:gd name="connsiteX1" fmla="*/ 0 w 3967445"/>
                <a:gd name="connsiteY1" fmla="*/ 401069 h 1762402"/>
                <a:gd name="connsiteX2" fmla="*/ 3249530 w 3967445"/>
                <a:gd name="connsiteY2" fmla="*/ 402501 h 1762402"/>
                <a:gd name="connsiteX3" fmla="*/ 3238645 w 3967445"/>
                <a:gd name="connsiteY3" fmla="*/ 0 h 1762402"/>
                <a:gd name="connsiteX4" fmla="*/ 3967445 w 3967445"/>
                <a:gd name="connsiteY4" fmla="*/ 913859 h 1762402"/>
                <a:gd name="connsiteX5" fmla="*/ 3249530 w 3967445"/>
                <a:gd name="connsiteY5" fmla="*/ 1762402 h 1762402"/>
                <a:gd name="connsiteX6" fmla="*/ 3249530 w 3967445"/>
                <a:gd name="connsiteY6" fmla="*/ 1403445 h 1762402"/>
                <a:gd name="connsiteX7" fmla="*/ 2601993 w 3967445"/>
                <a:gd name="connsiteY7" fmla="*/ 1401478 h 1762402"/>
                <a:gd name="connsiteX0" fmla="*/ 2601993 w 3967445"/>
                <a:gd name="connsiteY0" fmla="*/ 1401478 h 1762402"/>
                <a:gd name="connsiteX1" fmla="*/ 0 w 3967445"/>
                <a:gd name="connsiteY1" fmla="*/ 401069 h 1762402"/>
                <a:gd name="connsiteX2" fmla="*/ 3238645 w 3967445"/>
                <a:gd name="connsiteY2" fmla="*/ 0 h 1762402"/>
                <a:gd name="connsiteX3" fmla="*/ 3967445 w 3967445"/>
                <a:gd name="connsiteY3" fmla="*/ 913859 h 1762402"/>
                <a:gd name="connsiteX4" fmla="*/ 3249530 w 3967445"/>
                <a:gd name="connsiteY4" fmla="*/ 1762402 h 1762402"/>
                <a:gd name="connsiteX5" fmla="*/ 3249530 w 3967445"/>
                <a:gd name="connsiteY5" fmla="*/ 1403445 h 1762402"/>
                <a:gd name="connsiteX6" fmla="*/ 2601993 w 3967445"/>
                <a:gd name="connsiteY6" fmla="*/ 1401478 h 1762402"/>
                <a:gd name="connsiteX0" fmla="*/ 2601993 w 3967445"/>
                <a:gd name="connsiteY0" fmla="*/ 1000409 h 1361333"/>
                <a:gd name="connsiteX1" fmla="*/ 0 w 3967445"/>
                <a:gd name="connsiteY1" fmla="*/ 0 h 1361333"/>
                <a:gd name="connsiteX2" fmla="*/ 3967445 w 3967445"/>
                <a:gd name="connsiteY2" fmla="*/ 512790 h 1361333"/>
                <a:gd name="connsiteX3" fmla="*/ 3249530 w 3967445"/>
                <a:gd name="connsiteY3" fmla="*/ 1361333 h 1361333"/>
                <a:gd name="connsiteX4" fmla="*/ 3249530 w 3967445"/>
                <a:gd name="connsiteY4" fmla="*/ 1002376 h 1361333"/>
                <a:gd name="connsiteX5" fmla="*/ 2601993 w 3967445"/>
                <a:gd name="connsiteY5" fmla="*/ 1000409 h 1361333"/>
                <a:gd name="connsiteX0" fmla="*/ 0 w 1365452"/>
                <a:gd name="connsiteY0" fmla="*/ 492960 h 853884"/>
                <a:gd name="connsiteX1" fmla="*/ 1365452 w 1365452"/>
                <a:gd name="connsiteY1" fmla="*/ 5341 h 853884"/>
                <a:gd name="connsiteX2" fmla="*/ 647537 w 1365452"/>
                <a:gd name="connsiteY2" fmla="*/ 853884 h 853884"/>
                <a:gd name="connsiteX3" fmla="*/ 647537 w 1365452"/>
                <a:gd name="connsiteY3" fmla="*/ 494927 h 853884"/>
                <a:gd name="connsiteX4" fmla="*/ 0 w 1365452"/>
                <a:gd name="connsiteY4" fmla="*/ 492960 h 853884"/>
                <a:gd name="connsiteX0" fmla="*/ 0 w 717915"/>
                <a:gd name="connsiteY0" fmla="*/ 489586 h 848543"/>
                <a:gd name="connsiteX1" fmla="*/ 717915 w 717915"/>
                <a:gd name="connsiteY1" fmla="*/ 0 h 848543"/>
                <a:gd name="connsiteX2" fmla="*/ 0 w 717915"/>
                <a:gd name="connsiteY2" fmla="*/ 848543 h 848543"/>
                <a:gd name="connsiteX3" fmla="*/ 0 w 717915"/>
                <a:gd name="connsiteY3" fmla="*/ 489586 h 848543"/>
                <a:gd name="connsiteX0" fmla="*/ 0 w 717915"/>
                <a:gd name="connsiteY0" fmla="*/ 439135 h 848543"/>
                <a:gd name="connsiteX1" fmla="*/ 717915 w 717915"/>
                <a:gd name="connsiteY1" fmla="*/ 0 h 848543"/>
                <a:gd name="connsiteX2" fmla="*/ 0 w 717915"/>
                <a:gd name="connsiteY2" fmla="*/ 848543 h 848543"/>
                <a:gd name="connsiteX3" fmla="*/ 0 w 717915"/>
                <a:gd name="connsiteY3" fmla="*/ 439135 h 848543"/>
                <a:gd name="connsiteX0" fmla="*/ 2564 w 720479"/>
                <a:gd name="connsiteY0" fmla="*/ 439135 h 798092"/>
                <a:gd name="connsiteX1" fmla="*/ 720479 w 720479"/>
                <a:gd name="connsiteY1" fmla="*/ 0 h 798092"/>
                <a:gd name="connsiteX2" fmla="*/ 0 w 720479"/>
                <a:gd name="connsiteY2" fmla="*/ 798092 h 798092"/>
                <a:gd name="connsiteX3" fmla="*/ 2564 w 720479"/>
                <a:gd name="connsiteY3" fmla="*/ 439135 h 798092"/>
                <a:gd name="connsiteX0" fmla="*/ 2564 w 715349"/>
                <a:gd name="connsiteY0" fmla="*/ 489586 h 848543"/>
                <a:gd name="connsiteX1" fmla="*/ 715349 w 715349"/>
                <a:gd name="connsiteY1" fmla="*/ 0 h 848543"/>
                <a:gd name="connsiteX2" fmla="*/ 0 w 715349"/>
                <a:gd name="connsiteY2" fmla="*/ 848543 h 848543"/>
                <a:gd name="connsiteX3" fmla="*/ 2564 w 715349"/>
                <a:gd name="connsiteY3" fmla="*/ 489586 h 848543"/>
                <a:gd name="connsiteX0" fmla="*/ 113 w 718028"/>
                <a:gd name="connsiteY0" fmla="*/ 479075 h 848543"/>
                <a:gd name="connsiteX1" fmla="*/ 718028 w 718028"/>
                <a:gd name="connsiteY1" fmla="*/ 0 h 848543"/>
                <a:gd name="connsiteX2" fmla="*/ 2679 w 718028"/>
                <a:gd name="connsiteY2" fmla="*/ 848543 h 848543"/>
                <a:gd name="connsiteX3" fmla="*/ 113 w 718028"/>
                <a:gd name="connsiteY3" fmla="*/ 479075 h 848543"/>
                <a:gd name="connsiteX0" fmla="*/ 5129 w 723044"/>
                <a:gd name="connsiteY0" fmla="*/ 479075 h 854849"/>
                <a:gd name="connsiteX1" fmla="*/ 723044 w 723044"/>
                <a:gd name="connsiteY1" fmla="*/ 0 h 854849"/>
                <a:gd name="connsiteX2" fmla="*/ 0 w 723044"/>
                <a:gd name="connsiteY2" fmla="*/ 854849 h 854849"/>
                <a:gd name="connsiteX3" fmla="*/ 5129 w 723044"/>
                <a:gd name="connsiteY3" fmla="*/ 479075 h 854849"/>
                <a:gd name="connsiteX0" fmla="*/ 0 w 723044"/>
                <a:gd name="connsiteY0" fmla="*/ 854849 h 854849"/>
                <a:gd name="connsiteX1" fmla="*/ 723044 w 723044"/>
                <a:gd name="connsiteY1" fmla="*/ 0 h 854849"/>
                <a:gd name="connsiteX2" fmla="*/ 0 w 723044"/>
                <a:gd name="connsiteY2" fmla="*/ 854849 h 854849"/>
                <a:gd name="connsiteX0" fmla="*/ 0 w 648553"/>
                <a:gd name="connsiteY0" fmla="*/ 765040 h 765040"/>
                <a:gd name="connsiteX1" fmla="*/ 648553 w 648553"/>
                <a:gd name="connsiteY1" fmla="*/ 0 h 765040"/>
                <a:gd name="connsiteX2" fmla="*/ 0 w 648553"/>
                <a:gd name="connsiteY2" fmla="*/ 765040 h 765040"/>
                <a:gd name="connsiteX0" fmla="*/ 0 w 601226"/>
                <a:gd name="connsiteY0" fmla="*/ 704969 h 704969"/>
                <a:gd name="connsiteX1" fmla="*/ 601226 w 601226"/>
                <a:gd name="connsiteY1" fmla="*/ 0 h 704969"/>
                <a:gd name="connsiteX2" fmla="*/ 0 w 601226"/>
                <a:gd name="connsiteY2" fmla="*/ 704969 h 704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1226" h="704969">
                  <a:moveTo>
                    <a:pt x="0" y="704969"/>
                  </a:moveTo>
                  <a:lnTo>
                    <a:pt x="601226" y="0"/>
                  </a:lnTo>
                  <a:lnTo>
                    <a:pt x="0" y="704969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shade val="100000"/>
                      <a:satMod val="115000"/>
                      <a:alpha val="0"/>
                    </a:schemeClr>
                  </a:gs>
                </a:gsLst>
                <a:lin ang="18900000" scaled="1"/>
                <a:tileRect/>
              </a:gradFill>
            </a:ln>
            <a:effectLst/>
            <a:scene3d>
              <a:camera prst="orthographicFront"/>
              <a:lightRig rig="threePt" dir="t"/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132" name="Right Arrow 1"/>
            <p:cNvSpPr/>
            <p:nvPr/>
          </p:nvSpPr>
          <p:spPr>
            <a:xfrm rot="6360000">
              <a:off x="7944876" y="2539665"/>
              <a:ext cx="581199" cy="1387463"/>
            </a:xfrm>
            <a:custGeom>
              <a:avLst/>
              <a:gdLst>
                <a:gd name="connsiteX0" fmla="*/ 0 w 4430702"/>
                <a:gd name="connsiteY0" fmla="*/ 500472 h 2001888"/>
                <a:gd name="connsiteX1" fmla="*/ 3429758 w 4430702"/>
                <a:gd name="connsiteY1" fmla="*/ 500472 h 2001888"/>
                <a:gd name="connsiteX2" fmla="*/ 3429758 w 4430702"/>
                <a:gd name="connsiteY2" fmla="*/ 0 h 2001888"/>
                <a:gd name="connsiteX3" fmla="*/ 4430702 w 4430702"/>
                <a:gd name="connsiteY3" fmla="*/ 1000944 h 2001888"/>
                <a:gd name="connsiteX4" fmla="*/ 3429758 w 4430702"/>
                <a:gd name="connsiteY4" fmla="*/ 2001888 h 2001888"/>
                <a:gd name="connsiteX5" fmla="*/ 3429758 w 4430702"/>
                <a:gd name="connsiteY5" fmla="*/ 1501416 h 2001888"/>
                <a:gd name="connsiteX6" fmla="*/ 0 w 4430702"/>
                <a:gd name="connsiteY6" fmla="*/ 1501416 h 2001888"/>
                <a:gd name="connsiteX7" fmla="*/ 0 w 4430702"/>
                <a:gd name="connsiteY7" fmla="*/ 500472 h 2001888"/>
                <a:gd name="connsiteX0" fmla="*/ 0 w 4147673"/>
                <a:gd name="connsiteY0" fmla="*/ 500472 h 2001888"/>
                <a:gd name="connsiteX1" fmla="*/ 3429758 w 4147673"/>
                <a:gd name="connsiteY1" fmla="*/ 500472 h 2001888"/>
                <a:gd name="connsiteX2" fmla="*/ 3429758 w 4147673"/>
                <a:gd name="connsiteY2" fmla="*/ 0 h 2001888"/>
                <a:gd name="connsiteX3" fmla="*/ 4147673 w 4147673"/>
                <a:gd name="connsiteY3" fmla="*/ 1011830 h 2001888"/>
                <a:gd name="connsiteX4" fmla="*/ 3429758 w 4147673"/>
                <a:gd name="connsiteY4" fmla="*/ 2001888 h 2001888"/>
                <a:gd name="connsiteX5" fmla="*/ 3429758 w 4147673"/>
                <a:gd name="connsiteY5" fmla="*/ 1501416 h 2001888"/>
                <a:gd name="connsiteX6" fmla="*/ 0 w 4147673"/>
                <a:gd name="connsiteY6" fmla="*/ 1501416 h 2001888"/>
                <a:gd name="connsiteX7" fmla="*/ 0 w 4147673"/>
                <a:gd name="connsiteY7" fmla="*/ 500472 h 2001888"/>
                <a:gd name="connsiteX0" fmla="*/ 0 w 4147673"/>
                <a:gd name="connsiteY0" fmla="*/ 500472 h 1860373"/>
                <a:gd name="connsiteX1" fmla="*/ 3429758 w 4147673"/>
                <a:gd name="connsiteY1" fmla="*/ 500472 h 1860373"/>
                <a:gd name="connsiteX2" fmla="*/ 3429758 w 4147673"/>
                <a:gd name="connsiteY2" fmla="*/ 0 h 1860373"/>
                <a:gd name="connsiteX3" fmla="*/ 4147673 w 4147673"/>
                <a:gd name="connsiteY3" fmla="*/ 1011830 h 1860373"/>
                <a:gd name="connsiteX4" fmla="*/ 3429758 w 4147673"/>
                <a:gd name="connsiteY4" fmla="*/ 1860373 h 1860373"/>
                <a:gd name="connsiteX5" fmla="*/ 3429758 w 4147673"/>
                <a:gd name="connsiteY5" fmla="*/ 1501416 h 1860373"/>
                <a:gd name="connsiteX6" fmla="*/ 0 w 4147673"/>
                <a:gd name="connsiteY6" fmla="*/ 1501416 h 1860373"/>
                <a:gd name="connsiteX7" fmla="*/ 0 w 4147673"/>
                <a:gd name="connsiteY7" fmla="*/ 500472 h 1860373"/>
                <a:gd name="connsiteX0" fmla="*/ 0 w 4147673"/>
                <a:gd name="connsiteY0" fmla="*/ 402501 h 1762402"/>
                <a:gd name="connsiteX1" fmla="*/ 3429758 w 4147673"/>
                <a:gd name="connsiteY1" fmla="*/ 402501 h 1762402"/>
                <a:gd name="connsiteX2" fmla="*/ 3418873 w 4147673"/>
                <a:gd name="connsiteY2" fmla="*/ 0 h 1762402"/>
                <a:gd name="connsiteX3" fmla="*/ 4147673 w 4147673"/>
                <a:gd name="connsiteY3" fmla="*/ 913859 h 1762402"/>
                <a:gd name="connsiteX4" fmla="*/ 3429758 w 4147673"/>
                <a:gd name="connsiteY4" fmla="*/ 1762402 h 1762402"/>
                <a:gd name="connsiteX5" fmla="*/ 3429758 w 4147673"/>
                <a:gd name="connsiteY5" fmla="*/ 1403445 h 1762402"/>
                <a:gd name="connsiteX6" fmla="*/ 0 w 4147673"/>
                <a:gd name="connsiteY6" fmla="*/ 1403445 h 1762402"/>
                <a:gd name="connsiteX7" fmla="*/ 0 w 4147673"/>
                <a:gd name="connsiteY7" fmla="*/ 402501 h 1762402"/>
                <a:gd name="connsiteX0" fmla="*/ 0 w 4147673"/>
                <a:gd name="connsiteY0" fmla="*/ 402501 h 1762402"/>
                <a:gd name="connsiteX1" fmla="*/ 3429758 w 4147673"/>
                <a:gd name="connsiteY1" fmla="*/ 402501 h 1762402"/>
                <a:gd name="connsiteX2" fmla="*/ 3418873 w 4147673"/>
                <a:gd name="connsiteY2" fmla="*/ 0 h 1762402"/>
                <a:gd name="connsiteX3" fmla="*/ 4147673 w 4147673"/>
                <a:gd name="connsiteY3" fmla="*/ 913859 h 1762402"/>
                <a:gd name="connsiteX4" fmla="*/ 3429758 w 4147673"/>
                <a:gd name="connsiteY4" fmla="*/ 1762402 h 1762402"/>
                <a:gd name="connsiteX5" fmla="*/ 3429758 w 4147673"/>
                <a:gd name="connsiteY5" fmla="*/ 1403445 h 1762402"/>
                <a:gd name="connsiteX6" fmla="*/ 2782221 w 4147673"/>
                <a:gd name="connsiteY6" fmla="*/ 1401478 h 1762402"/>
                <a:gd name="connsiteX7" fmla="*/ 0 w 4147673"/>
                <a:gd name="connsiteY7" fmla="*/ 1403445 h 1762402"/>
                <a:gd name="connsiteX8" fmla="*/ 0 w 4147673"/>
                <a:gd name="connsiteY8" fmla="*/ 402501 h 1762402"/>
                <a:gd name="connsiteX0" fmla="*/ 0 w 4147673"/>
                <a:gd name="connsiteY0" fmla="*/ 402501 h 1762402"/>
                <a:gd name="connsiteX1" fmla="*/ 581770 w 4147673"/>
                <a:gd name="connsiteY1" fmla="*/ 401069 h 1762402"/>
                <a:gd name="connsiteX2" fmla="*/ 3429758 w 4147673"/>
                <a:gd name="connsiteY2" fmla="*/ 402501 h 1762402"/>
                <a:gd name="connsiteX3" fmla="*/ 3418873 w 4147673"/>
                <a:gd name="connsiteY3" fmla="*/ 0 h 1762402"/>
                <a:gd name="connsiteX4" fmla="*/ 4147673 w 4147673"/>
                <a:gd name="connsiteY4" fmla="*/ 913859 h 1762402"/>
                <a:gd name="connsiteX5" fmla="*/ 3429758 w 4147673"/>
                <a:gd name="connsiteY5" fmla="*/ 1762402 h 1762402"/>
                <a:gd name="connsiteX6" fmla="*/ 3429758 w 4147673"/>
                <a:gd name="connsiteY6" fmla="*/ 1403445 h 1762402"/>
                <a:gd name="connsiteX7" fmla="*/ 2782221 w 4147673"/>
                <a:gd name="connsiteY7" fmla="*/ 1401478 h 1762402"/>
                <a:gd name="connsiteX8" fmla="*/ 0 w 4147673"/>
                <a:gd name="connsiteY8" fmla="*/ 1403445 h 1762402"/>
                <a:gd name="connsiteX9" fmla="*/ 0 w 4147673"/>
                <a:gd name="connsiteY9" fmla="*/ 402501 h 1762402"/>
                <a:gd name="connsiteX0" fmla="*/ 0 w 4147673"/>
                <a:gd name="connsiteY0" fmla="*/ 1403445 h 1762402"/>
                <a:gd name="connsiteX1" fmla="*/ 581770 w 4147673"/>
                <a:gd name="connsiteY1" fmla="*/ 401069 h 1762402"/>
                <a:gd name="connsiteX2" fmla="*/ 3429758 w 4147673"/>
                <a:gd name="connsiteY2" fmla="*/ 402501 h 1762402"/>
                <a:gd name="connsiteX3" fmla="*/ 3418873 w 4147673"/>
                <a:gd name="connsiteY3" fmla="*/ 0 h 1762402"/>
                <a:gd name="connsiteX4" fmla="*/ 4147673 w 4147673"/>
                <a:gd name="connsiteY4" fmla="*/ 913859 h 1762402"/>
                <a:gd name="connsiteX5" fmla="*/ 3429758 w 4147673"/>
                <a:gd name="connsiteY5" fmla="*/ 1762402 h 1762402"/>
                <a:gd name="connsiteX6" fmla="*/ 3429758 w 4147673"/>
                <a:gd name="connsiteY6" fmla="*/ 1403445 h 1762402"/>
                <a:gd name="connsiteX7" fmla="*/ 2782221 w 4147673"/>
                <a:gd name="connsiteY7" fmla="*/ 1401478 h 1762402"/>
                <a:gd name="connsiteX8" fmla="*/ 0 w 4147673"/>
                <a:gd name="connsiteY8" fmla="*/ 1403445 h 1762402"/>
                <a:gd name="connsiteX0" fmla="*/ 2200451 w 3565903"/>
                <a:gd name="connsiteY0" fmla="*/ 1401478 h 1762402"/>
                <a:gd name="connsiteX1" fmla="*/ 0 w 3565903"/>
                <a:gd name="connsiteY1" fmla="*/ 401069 h 1762402"/>
                <a:gd name="connsiteX2" fmla="*/ 2847988 w 3565903"/>
                <a:gd name="connsiteY2" fmla="*/ 402501 h 1762402"/>
                <a:gd name="connsiteX3" fmla="*/ 2837103 w 3565903"/>
                <a:gd name="connsiteY3" fmla="*/ 0 h 1762402"/>
                <a:gd name="connsiteX4" fmla="*/ 3565903 w 3565903"/>
                <a:gd name="connsiteY4" fmla="*/ 913859 h 1762402"/>
                <a:gd name="connsiteX5" fmla="*/ 2847988 w 3565903"/>
                <a:gd name="connsiteY5" fmla="*/ 1762402 h 1762402"/>
                <a:gd name="connsiteX6" fmla="*/ 2847988 w 3565903"/>
                <a:gd name="connsiteY6" fmla="*/ 1403445 h 1762402"/>
                <a:gd name="connsiteX7" fmla="*/ 2200451 w 3565903"/>
                <a:gd name="connsiteY7" fmla="*/ 1401478 h 1762402"/>
                <a:gd name="connsiteX0" fmla="*/ 2601993 w 3967445"/>
                <a:gd name="connsiteY0" fmla="*/ 1401478 h 1762402"/>
                <a:gd name="connsiteX1" fmla="*/ 0 w 3967445"/>
                <a:gd name="connsiteY1" fmla="*/ 401069 h 1762402"/>
                <a:gd name="connsiteX2" fmla="*/ 3249530 w 3967445"/>
                <a:gd name="connsiteY2" fmla="*/ 402501 h 1762402"/>
                <a:gd name="connsiteX3" fmla="*/ 3238645 w 3967445"/>
                <a:gd name="connsiteY3" fmla="*/ 0 h 1762402"/>
                <a:gd name="connsiteX4" fmla="*/ 3967445 w 3967445"/>
                <a:gd name="connsiteY4" fmla="*/ 913859 h 1762402"/>
                <a:gd name="connsiteX5" fmla="*/ 3249530 w 3967445"/>
                <a:gd name="connsiteY5" fmla="*/ 1762402 h 1762402"/>
                <a:gd name="connsiteX6" fmla="*/ 3249530 w 3967445"/>
                <a:gd name="connsiteY6" fmla="*/ 1403445 h 1762402"/>
                <a:gd name="connsiteX7" fmla="*/ 2601993 w 3967445"/>
                <a:gd name="connsiteY7" fmla="*/ 1401478 h 1762402"/>
                <a:gd name="connsiteX0" fmla="*/ 2601993 w 3967445"/>
                <a:gd name="connsiteY0" fmla="*/ 1401478 h 1762402"/>
                <a:gd name="connsiteX1" fmla="*/ 0 w 3967445"/>
                <a:gd name="connsiteY1" fmla="*/ 401069 h 1762402"/>
                <a:gd name="connsiteX2" fmla="*/ 3249530 w 3967445"/>
                <a:gd name="connsiteY2" fmla="*/ 402501 h 1762402"/>
                <a:gd name="connsiteX3" fmla="*/ 3238645 w 3967445"/>
                <a:gd name="connsiteY3" fmla="*/ 0 h 1762402"/>
                <a:gd name="connsiteX4" fmla="*/ 3967445 w 3967445"/>
                <a:gd name="connsiteY4" fmla="*/ 913859 h 1762402"/>
                <a:gd name="connsiteX5" fmla="*/ 3249530 w 3967445"/>
                <a:gd name="connsiteY5" fmla="*/ 1762402 h 1762402"/>
                <a:gd name="connsiteX6" fmla="*/ 3249530 w 3967445"/>
                <a:gd name="connsiteY6" fmla="*/ 1403445 h 1762402"/>
                <a:gd name="connsiteX7" fmla="*/ 2601993 w 3967445"/>
                <a:gd name="connsiteY7" fmla="*/ 1401478 h 1762402"/>
                <a:gd name="connsiteX0" fmla="*/ 2601993 w 3967445"/>
                <a:gd name="connsiteY0" fmla="*/ 1401478 h 1762402"/>
                <a:gd name="connsiteX1" fmla="*/ 0 w 3967445"/>
                <a:gd name="connsiteY1" fmla="*/ 401069 h 1762402"/>
                <a:gd name="connsiteX2" fmla="*/ 3249530 w 3967445"/>
                <a:gd name="connsiteY2" fmla="*/ 402501 h 1762402"/>
                <a:gd name="connsiteX3" fmla="*/ 3238645 w 3967445"/>
                <a:gd name="connsiteY3" fmla="*/ 0 h 1762402"/>
                <a:gd name="connsiteX4" fmla="*/ 3967445 w 3967445"/>
                <a:gd name="connsiteY4" fmla="*/ 913859 h 1762402"/>
                <a:gd name="connsiteX5" fmla="*/ 3249530 w 3967445"/>
                <a:gd name="connsiteY5" fmla="*/ 1762402 h 1762402"/>
                <a:gd name="connsiteX6" fmla="*/ 3249530 w 3967445"/>
                <a:gd name="connsiteY6" fmla="*/ 1403445 h 1762402"/>
                <a:gd name="connsiteX7" fmla="*/ 2601993 w 3967445"/>
                <a:gd name="connsiteY7" fmla="*/ 1401478 h 1762402"/>
                <a:gd name="connsiteX0" fmla="*/ 2601993 w 3967445"/>
                <a:gd name="connsiteY0" fmla="*/ 1401478 h 1762402"/>
                <a:gd name="connsiteX1" fmla="*/ 0 w 3967445"/>
                <a:gd name="connsiteY1" fmla="*/ 401069 h 1762402"/>
                <a:gd name="connsiteX2" fmla="*/ 3238645 w 3967445"/>
                <a:gd name="connsiteY2" fmla="*/ 0 h 1762402"/>
                <a:gd name="connsiteX3" fmla="*/ 3967445 w 3967445"/>
                <a:gd name="connsiteY3" fmla="*/ 913859 h 1762402"/>
                <a:gd name="connsiteX4" fmla="*/ 3249530 w 3967445"/>
                <a:gd name="connsiteY4" fmla="*/ 1762402 h 1762402"/>
                <a:gd name="connsiteX5" fmla="*/ 3249530 w 3967445"/>
                <a:gd name="connsiteY5" fmla="*/ 1403445 h 1762402"/>
                <a:gd name="connsiteX6" fmla="*/ 2601993 w 3967445"/>
                <a:gd name="connsiteY6" fmla="*/ 1401478 h 1762402"/>
                <a:gd name="connsiteX0" fmla="*/ 2601993 w 3967445"/>
                <a:gd name="connsiteY0" fmla="*/ 1000409 h 1361333"/>
                <a:gd name="connsiteX1" fmla="*/ 0 w 3967445"/>
                <a:gd name="connsiteY1" fmla="*/ 0 h 1361333"/>
                <a:gd name="connsiteX2" fmla="*/ 3967445 w 3967445"/>
                <a:gd name="connsiteY2" fmla="*/ 512790 h 1361333"/>
                <a:gd name="connsiteX3" fmla="*/ 3249530 w 3967445"/>
                <a:gd name="connsiteY3" fmla="*/ 1361333 h 1361333"/>
                <a:gd name="connsiteX4" fmla="*/ 3249530 w 3967445"/>
                <a:gd name="connsiteY4" fmla="*/ 1002376 h 1361333"/>
                <a:gd name="connsiteX5" fmla="*/ 2601993 w 3967445"/>
                <a:gd name="connsiteY5" fmla="*/ 1000409 h 1361333"/>
                <a:gd name="connsiteX0" fmla="*/ 0 w 1365452"/>
                <a:gd name="connsiteY0" fmla="*/ 492960 h 853884"/>
                <a:gd name="connsiteX1" fmla="*/ 1365452 w 1365452"/>
                <a:gd name="connsiteY1" fmla="*/ 5341 h 853884"/>
                <a:gd name="connsiteX2" fmla="*/ 647537 w 1365452"/>
                <a:gd name="connsiteY2" fmla="*/ 853884 h 853884"/>
                <a:gd name="connsiteX3" fmla="*/ 647537 w 1365452"/>
                <a:gd name="connsiteY3" fmla="*/ 494927 h 853884"/>
                <a:gd name="connsiteX4" fmla="*/ 0 w 1365452"/>
                <a:gd name="connsiteY4" fmla="*/ 492960 h 853884"/>
                <a:gd name="connsiteX0" fmla="*/ 0 w 717915"/>
                <a:gd name="connsiteY0" fmla="*/ 489586 h 848543"/>
                <a:gd name="connsiteX1" fmla="*/ 717915 w 717915"/>
                <a:gd name="connsiteY1" fmla="*/ 0 h 848543"/>
                <a:gd name="connsiteX2" fmla="*/ 0 w 717915"/>
                <a:gd name="connsiteY2" fmla="*/ 848543 h 848543"/>
                <a:gd name="connsiteX3" fmla="*/ 0 w 717915"/>
                <a:gd name="connsiteY3" fmla="*/ 489586 h 848543"/>
                <a:gd name="connsiteX0" fmla="*/ 0 w 717915"/>
                <a:gd name="connsiteY0" fmla="*/ 439135 h 848543"/>
                <a:gd name="connsiteX1" fmla="*/ 717915 w 717915"/>
                <a:gd name="connsiteY1" fmla="*/ 0 h 848543"/>
                <a:gd name="connsiteX2" fmla="*/ 0 w 717915"/>
                <a:gd name="connsiteY2" fmla="*/ 848543 h 848543"/>
                <a:gd name="connsiteX3" fmla="*/ 0 w 717915"/>
                <a:gd name="connsiteY3" fmla="*/ 439135 h 848543"/>
                <a:gd name="connsiteX0" fmla="*/ 2564 w 720479"/>
                <a:gd name="connsiteY0" fmla="*/ 439135 h 798092"/>
                <a:gd name="connsiteX1" fmla="*/ 720479 w 720479"/>
                <a:gd name="connsiteY1" fmla="*/ 0 h 798092"/>
                <a:gd name="connsiteX2" fmla="*/ 0 w 720479"/>
                <a:gd name="connsiteY2" fmla="*/ 798092 h 798092"/>
                <a:gd name="connsiteX3" fmla="*/ 2564 w 720479"/>
                <a:gd name="connsiteY3" fmla="*/ 439135 h 798092"/>
                <a:gd name="connsiteX0" fmla="*/ 2564 w 715349"/>
                <a:gd name="connsiteY0" fmla="*/ 489586 h 848543"/>
                <a:gd name="connsiteX1" fmla="*/ 715349 w 715349"/>
                <a:gd name="connsiteY1" fmla="*/ 0 h 848543"/>
                <a:gd name="connsiteX2" fmla="*/ 0 w 715349"/>
                <a:gd name="connsiteY2" fmla="*/ 848543 h 848543"/>
                <a:gd name="connsiteX3" fmla="*/ 2564 w 715349"/>
                <a:gd name="connsiteY3" fmla="*/ 489586 h 848543"/>
                <a:gd name="connsiteX0" fmla="*/ 113 w 718028"/>
                <a:gd name="connsiteY0" fmla="*/ 479075 h 848543"/>
                <a:gd name="connsiteX1" fmla="*/ 718028 w 718028"/>
                <a:gd name="connsiteY1" fmla="*/ 0 h 848543"/>
                <a:gd name="connsiteX2" fmla="*/ 2679 w 718028"/>
                <a:gd name="connsiteY2" fmla="*/ 848543 h 848543"/>
                <a:gd name="connsiteX3" fmla="*/ 113 w 718028"/>
                <a:gd name="connsiteY3" fmla="*/ 479075 h 848543"/>
                <a:gd name="connsiteX0" fmla="*/ 5129 w 723044"/>
                <a:gd name="connsiteY0" fmla="*/ 479075 h 854849"/>
                <a:gd name="connsiteX1" fmla="*/ 723044 w 723044"/>
                <a:gd name="connsiteY1" fmla="*/ 0 h 854849"/>
                <a:gd name="connsiteX2" fmla="*/ 0 w 723044"/>
                <a:gd name="connsiteY2" fmla="*/ 854849 h 854849"/>
                <a:gd name="connsiteX3" fmla="*/ 5129 w 723044"/>
                <a:gd name="connsiteY3" fmla="*/ 479075 h 854849"/>
                <a:gd name="connsiteX0" fmla="*/ 0 w 723044"/>
                <a:gd name="connsiteY0" fmla="*/ 854849 h 854849"/>
                <a:gd name="connsiteX1" fmla="*/ 723044 w 723044"/>
                <a:gd name="connsiteY1" fmla="*/ 0 h 854849"/>
                <a:gd name="connsiteX2" fmla="*/ 0 w 723044"/>
                <a:gd name="connsiteY2" fmla="*/ 854849 h 854849"/>
                <a:gd name="connsiteX0" fmla="*/ 0 w 648553"/>
                <a:gd name="connsiteY0" fmla="*/ 765040 h 765040"/>
                <a:gd name="connsiteX1" fmla="*/ 648553 w 648553"/>
                <a:gd name="connsiteY1" fmla="*/ 0 h 765040"/>
                <a:gd name="connsiteX2" fmla="*/ 0 w 648553"/>
                <a:gd name="connsiteY2" fmla="*/ 765040 h 765040"/>
                <a:gd name="connsiteX0" fmla="*/ 0 w 601226"/>
                <a:gd name="connsiteY0" fmla="*/ 704969 h 704969"/>
                <a:gd name="connsiteX1" fmla="*/ 601226 w 601226"/>
                <a:gd name="connsiteY1" fmla="*/ 0 h 704969"/>
                <a:gd name="connsiteX2" fmla="*/ 0 w 601226"/>
                <a:gd name="connsiteY2" fmla="*/ 704969 h 704969"/>
                <a:gd name="connsiteX0" fmla="*/ 0 w 565416"/>
                <a:gd name="connsiteY0" fmla="*/ 665956 h 665956"/>
                <a:gd name="connsiteX1" fmla="*/ 565416 w 565416"/>
                <a:gd name="connsiteY1" fmla="*/ 0 h 665956"/>
                <a:gd name="connsiteX2" fmla="*/ 0 w 565416"/>
                <a:gd name="connsiteY2" fmla="*/ 665956 h 66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5416" h="665956">
                  <a:moveTo>
                    <a:pt x="0" y="665956"/>
                  </a:moveTo>
                  <a:lnTo>
                    <a:pt x="565416" y="0"/>
                  </a:lnTo>
                  <a:lnTo>
                    <a:pt x="0" y="665956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shade val="100000"/>
                      <a:satMod val="115000"/>
                      <a:alpha val="0"/>
                    </a:schemeClr>
                  </a:gs>
                </a:gsLst>
                <a:lin ang="13500000" scaled="1"/>
                <a:tileRect/>
              </a:gradFill>
            </a:ln>
            <a:effectLst/>
            <a:scene3d>
              <a:camera prst="orthographicFront"/>
              <a:lightRig rig="threePt" dir="t"/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52" name="Rounded Rectangle 2"/>
            <p:cNvSpPr/>
            <p:nvPr/>
          </p:nvSpPr>
          <p:spPr>
            <a:xfrm>
              <a:off x="2057400" y="2972980"/>
              <a:ext cx="851897" cy="1356713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130741 h 1152787"/>
                <a:gd name="connsiteX1" fmla="*/ 93566 w 800870"/>
                <a:gd name="connsiteY1" fmla="*/ 37175 h 1152787"/>
                <a:gd name="connsiteX2" fmla="*/ 707303 w 800870"/>
                <a:gd name="connsiteY2" fmla="*/ 34216 h 1152787"/>
                <a:gd name="connsiteX3" fmla="*/ 602400 w 800870"/>
                <a:gd name="connsiteY3" fmla="*/ 95259 h 1152787"/>
                <a:gd name="connsiteX4" fmla="*/ 590562 w 800870"/>
                <a:gd name="connsiteY4" fmla="*/ 1095477 h 1152787"/>
                <a:gd name="connsiteX5" fmla="*/ 800869 w 800870"/>
                <a:gd name="connsiteY5" fmla="*/ 1100341 h 1152787"/>
                <a:gd name="connsiteX6" fmla="*/ 692507 w 800870"/>
                <a:gd name="connsiteY6" fmla="*/ 1152477 h 1152787"/>
                <a:gd name="connsiteX7" fmla="*/ 93566 w 800870"/>
                <a:gd name="connsiteY7" fmla="*/ 1146559 h 1152787"/>
                <a:gd name="connsiteX8" fmla="*/ 0 w 800870"/>
                <a:gd name="connsiteY8" fmla="*/ 1052993 h 1152787"/>
                <a:gd name="connsiteX9" fmla="*/ 0 w 800870"/>
                <a:gd name="connsiteY9" fmla="*/ 130741 h 1152787"/>
                <a:gd name="connsiteX0" fmla="*/ 0 w 800870"/>
                <a:gd name="connsiteY0" fmla="*/ 120792 h 1142838"/>
                <a:gd name="connsiteX1" fmla="*/ 93566 w 800870"/>
                <a:gd name="connsiteY1" fmla="*/ 27226 h 1142838"/>
                <a:gd name="connsiteX2" fmla="*/ 707303 w 800870"/>
                <a:gd name="connsiteY2" fmla="*/ 24267 h 1142838"/>
                <a:gd name="connsiteX3" fmla="*/ 602400 w 800870"/>
                <a:gd name="connsiteY3" fmla="*/ 85310 h 1142838"/>
                <a:gd name="connsiteX4" fmla="*/ 590562 w 800870"/>
                <a:gd name="connsiteY4" fmla="*/ 1085528 h 1142838"/>
                <a:gd name="connsiteX5" fmla="*/ 800869 w 800870"/>
                <a:gd name="connsiteY5" fmla="*/ 1090392 h 1142838"/>
                <a:gd name="connsiteX6" fmla="*/ 692507 w 800870"/>
                <a:gd name="connsiteY6" fmla="*/ 1142528 h 1142838"/>
                <a:gd name="connsiteX7" fmla="*/ 93566 w 800870"/>
                <a:gd name="connsiteY7" fmla="*/ 1136610 h 1142838"/>
                <a:gd name="connsiteX8" fmla="*/ 0 w 800870"/>
                <a:gd name="connsiteY8" fmla="*/ 1043044 h 1142838"/>
                <a:gd name="connsiteX9" fmla="*/ 0 w 800870"/>
                <a:gd name="connsiteY9" fmla="*/ 120792 h 1142838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715170"/>
                <a:gd name="connsiteY0" fmla="*/ 96525 h 1155065"/>
                <a:gd name="connsiteX1" fmla="*/ 93566 w 715170"/>
                <a:gd name="connsiteY1" fmla="*/ 2959 h 1155065"/>
                <a:gd name="connsiteX2" fmla="*/ 662172 w 715170"/>
                <a:gd name="connsiteY2" fmla="*/ 0 h 1155065"/>
                <a:gd name="connsiteX3" fmla="*/ 602400 w 715170"/>
                <a:gd name="connsiteY3" fmla="*/ 61043 h 1155065"/>
                <a:gd name="connsiteX4" fmla="*/ 590562 w 715170"/>
                <a:gd name="connsiteY4" fmla="*/ 1061261 h 1155065"/>
                <a:gd name="connsiteX5" fmla="*/ 692507 w 715170"/>
                <a:gd name="connsiteY5" fmla="*/ 1118261 h 1155065"/>
                <a:gd name="connsiteX6" fmla="*/ 93566 w 715170"/>
                <a:gd name="connsiteY6" fmla="*/ 1112343 h 1155065"/>
                <a:gd name="connsiteX7" fmla="*/ 0 w 715170"/>
                <a:gd name="connsiteY7" fmla="*/ 1018777 h 1155065"/>
                <a:gd name="connsiteX8" fmla="*/ 0 w 715170"/>
                <a:gd name="connsiteY8" fmla="*/ 96525 h 1155065"/>
                <a:gd name="connsiteX0" fmla="*/ 0 w 701195"/>
                <a:gd name="connsiteY0" fmla="*/ 96525 h 1147707"/>
                <a:gd name="connsiteX1" fmla="*/ 93566 w 701195"/>
                <a:gd name="connsiteY1" fmla="*/ 2959 h 1147707"/>
                <a:gd name="connsiteX2" fmla="*/ 662172 w 701195"/>
                <a:gd name="connsiteY2" fmla="*/ 0 h 1147707"/>
                <a:gd name="connsiteX3" fmla="*/ 602400 w 701195"/>
                <a:gd name="connsiteY3" fmla="*/ 61043 h 1147707"/>
                <a:gd name="connsiteX4" fmla="*/ 590562 w 701195"/>
                <a:gd name="connsiteY4" fmla="*/ 1061261 h 1147707"/>
                <a:gd name="connsiteX5" fmla="*/ 692507 w 701195"/>
                <a:gd name="connsiteY5" fmla="*/ 1118261 h 1147707"/>
                <a:gd name="connsiteX6" fmla="*/ 93566 w 701195"/>
                <a:gd name="connsiteY6" fmla="*/ 1112343 h 1147707"/>
                <a:gd name="connsiteX7" fmla="*/ 0 w 701195"/>
                <a:gd name="connsiteY7" fmla="*/ 1018777 h 1147707"/>
                <a:gd name="connsiteX8" fmla="*/ 0 w 701195"/>
                <a:gd name="connsiteY8" fmla="*/ 96525 h 1147707"/>
                <a:gd name="connsiteX0" fmla="*/ 0 w 704813"/>
                <a:gd name="connsiteY0" fmla="*/ 96525 h 1118261"/>
                <a:gd name="connsiteX1" fmla="*/ 93566 w 704813"/>
                <a:gd name="connsiteY1" fmla="*/ 2959 h 1118261"/>
                <a:gd name="connsiteX2" fmla="*/ 662172 w 704813"/>
                <a:gd name="connsiteY2" fmla="*/ 0 h 1118261"/>
                <a:gd name="connsiteX3" fmla="*/ 602400 w 704813"/>
                <a:gd name="connsiteY3" fmla="*/ 61043 h 1118261"/>
                <a:gd name="connsiteX4" fmla="*/ 590562 w 704813"/>
                <a:gd name="connsiteY4" fmla="*/ 1061261 h 1118261"/>
                <a:gd name="connsiteX5" fmla="*/ 692507 w 704813"/>
                <a:gd name="connsiteY5" fmla="*/ 1118261 h 1118261"/>
                <a:gd name="connsiteX6" fmla="*/ 93566 w 704813"/>
                <a:gd name="connsiteY6" fmla="*/ 1112343 h 1118261"/>
                <a:gd name="connsiteX7" fmla="*/ 0 w 704813"/>
                <a:gd name="connsiteY7" fmla="*/ 1018777 h 1118261"/>
                <a:gd name="connsiteX8" fmla="*/ 0 w 704813"/>
                <a:gd name="connsiteY8" fmla="*/ 96525 h 1118261"/>
                <a:gd name="connsiteX0" fmla="*/ 0 w 700632"/>
                <a:gd name="connsiteY0" fmla="*/ 96525 h 1118261"/>
                <a:gd name="connsiteX1" fmla="*/ 93566 w 700632"/>
                <a:gd name="connsiteY1" fmla="*/ 2959 h 1118261"/>
                <a:gd name="connsiteX2" fmla="*/ 662172 w 700632"/>
                <a:gd name="connsiteY2" fmla="*/ 0 h 1118261"/>
                <a:gd name="connsiteX3" fmla="*/ 602400 w 700632"/>
                <a:gd name="connsiteY3" fmla="*/ 61043 h 1118261"/>
                <a:gd name="connsiteX4" fmla="*/ 590562 w 700632"/>
                <a:gd name="connsiteY4" fmla="*/ 1061261 h 1118261"/>
                <a:gd name="connsiteX5" fmla="*/ 692507 w 700632"/>
                <a:gd name="connsiteY5" fmla="*/ 1118261 h 1118261"/>
                <a:gd name="connsiteX6" fmla="*/ 93566 w 700632"/>
                <a:gd name="connsiteY6" fmla="*/ 1112343 h 1118261"/>
                <a:gd name="connsiteX7" fmla="*/ 0 w 700632"/>
                <a:gd name="connsiteY7" fmla="*/ 1018777 h 1118261"/>
                <a:gd name="connsiteX8" fmla="*/ 0 w 700632"/>
                <a:gd name="connsiteY8" fmla="*/ 96525 h 1118261"/>
                <a:gd name="connsiteX0" fmla="*/ 0 w 692924"/>
                <a:gd name="connsiteY0" fmla="*/ 96525 h 1118261"/>
                <a:gd name="connsiteX1" fmla="*/ 93566 w 692924"/>
                <a:gd name="connsiteY1" fmla="*/ 2959 h 1118261"/>
                <a:gd name="connsiteX2" fmla="*/ 662172 w 692924"/>
                <a:gd name="connsiteY2" fmla="*/ 0 h 1118261"/>
                <a:gd name="connsiteX3" fmla="*/ 602400 w 692924"/>
                <a:gd name="connsiteY3" fmla="*/ 61043 h 1118261"/>
                <a:gd name="connsiteX4" fmla="*/ 590562 w 692924"/>
                <a:gd name="connsiteY4" fmla="*/ 1061261 h 1118261"/>
                <a:gd name="connsiteX5" fmla="*/ 692507 w 692924"/>
                <a:gd name="connsiteY5" fmla="*/ 1118261 h 1118261"/>
                <a:gd name="connsiteX6" fmla="*/ 93566 w 692924"/>
                <a:gd name="connsiteY6" fmla="*/ 1112343 h 1118261"/>
                <a:gd name="connsiteX7" fmla="*/ 0 w 692924"/>
                <a:gd name="connsiteY7" fmla="*/ 1018777 h 1118261"/>
                <a:gd name="connsiteX8" fmla="*/ 0 w 692924"/>
                <a:gd name="connsiteY8" fmla="*/ 96525 h 1118261"/>
                <a:gd name="connsiteX0" fmla="*/ 0 w 692885"/>
                <a:gd name="connsiteY0" fmla="*/ 96525 h 1118261"/>
                <a:gd name="connsiteX1" fmla="*/ 93566 w 692885"/>
                <a:gd name="connsiteY1" fmla="*/ 2959 h 1118261"/>
                <a:gd name="connsiteX2" fmla="*/ 662172 w 692885"/>
                <a:gd name="connsiteY2" fmla="*/ 0 h 1118261"/>
                <a:gd name="connsiteX3" fmla="*/ 602400 w 692885"/>
                <a:gd name="connsiteY3" fmla="*/ 61043 h 1118261"/>
                <a:gd name="connsiteX4" fmla="*/ 590562 w 692885"/>
                <a:gd name="connsiteY4" fmla="*/ 1061261 h 1118261"/>
                <a:gd name="connsiteX5" fmla="*/ 692507 w 692885"/>
                <a:gd name="connsiteY5" fmla="*/ 1118261 h 1118261"/>
                <a:gd name="connsiteX6" fmla="*/ 93566 w 692885"/>
                <a:gd name="connsiteY6" fmla="*/ 1112343 h 1118261"/>
                <a:gd name="connsiteX7" fmla="*/ 0 w 692885"/>
                <a:gd name="connsiteY7" fmla="*/ 1018777 h 1118261"/>
                <a:gd name="connsiteX8" fmla="*/ 0 w 692885"/>
                <a:gd name="connsiteY8" fmla="*/ 96525 h 1118261"/>
                <a:gd name="connsiteX0" fmla="*/ 0 w 692885"/>
                <a:gd name="connsiteY0" fmla="*/ 99443 h 1121179"/>
                <a:gd name="connsiteX1" fmla="*/ 93566 w 692885"/>
                <a:gd name="connsiteY1" fmla="*/ 5877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92885"/>
                <a:gd name="connsiteY0" fmla="*/ 99443 h 1121179"/>
                <a:gd name="connsiteX1" fmla="*/ 97225 w 692885"/>
                <a:gd name="connsiteY1" fmla="*/ 2218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65090"/>
                <a:gd name="connsiteY0" fmla="*/ 99443 h 1124372"/>
                <a:gd name="connsiteX1" fmla="*/ 97225 w 665090"/>
                <a:gd name="connsiteY1" fmla="*/ 2218 h 1124372"/>
                <a:gd name="connsiteX2" fmla="*/ 665090 w 665090"/>
                <a:gd name="connsiteY2" fmla="*/ 0 h 1124372"/>
                <a:gd name="connsiteX3" fmla="*/ 602400 w 665090"/>
                <a:gd name="connsiteY3" fmla="*/ 63961 h 1124372"/>
                <a:gd name="connsiteX4" fmla="*/ 590562 w 665090"/>
                <a:gd name="connsiteY4" fmla="*/ 1064179 h 1124372"/>
                <a:gd name="connsiteX5" fmla="*/ 649976 w 665090"/>
                <a:gd name="connsiteY5" fmla="*/ 1124372 h 1124372"/>
                <a:gd name="connsiteX6" fmla="*/ 93566 w 665090"/>
                <a:gd name="connsiteY6" fmla="*/ 1115261 h 1124372"/>
                <a:gd name="connsiteX7" fmla="*/ 0 w 665090"/>
                <a:gd name="connsiteY7" fmla="*/ 1021695 h 1124372"/>
                <a:gd name="connsiteX8" fmla="*/ 0 w 665090"/>
                <a:gd name="connsiteY8" fmla="*/ 99443 h 112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090" h="1124372">
                  <a:moveTo>
                    <a:pt x="0" y="99443"/>
                  </a:moveTo>
                  <a:cubicBezTo>
                    <a:pt x="0" y="47768"/>
                    <a:pt x="45550" y="2218"/>
                    <a:pt x="97225" y="2218"/>
                  </a:cubicBezTo>
                  <a:lnTo>
                    <a:pt x="665090" y="0"/>
                  </a:lnTo>
                  <a:cubicBezTo>
                    <a:pt x="655182" y="12986"/>
                    <a:pt x="604966" y="16463"/>
                    <a:pt x="602400" y="63961"/>
                  </a:cubicBezTo>
                  <a:cubicBezTo>
                    <a:pt x="597891" y="205825"/>
                    <a:pt x="592995" y="897159"/>
                    <a:pt x="590562" y="1064179"/>
                  </a:cubicBezTo>
                  <a:cubicBezTo>
                    <a:pt x="582160" y="1130313"/>
                    <a:pt x="657868" y="1106491"/>
                    <a:pt x="649976" y="1124372"/>
                  </a:cubicBezTo>
                  <a:lnTo>
                    <a:pt x="93566" y="1115261"/>
                  </a:lnTo>
                  <a:cubicBezTo>
                    <a:pt x="41891" y="1115261"/>
                    <a:pt x="0" y="1073370"/>
                    <a:pt x="0" y="1021695"/>
                  </a:cubicBezTo>
                  <a:lnTo>
                    <a:pt x="0" y="99443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Rectangle 1"/>
            <p:cNvSpPr/>
            <p:nvPr/>
          </p:nvSpPr>
          <p:spPr>
            <a:xfrm>
              <a:off x="2720399" y="2967960"/>
              <a:ext cx="175201" cy="77701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381000"/>
                <a:gd name="connsiteY0" fmla="*/ 0 h 239233"/>
                <a:gd name="connsiteX1" fmla="*/ 381000 w 381000"/>
                <a:gd name="connsiteY1" fmla="*/ 0 h 239233"/>
                <a:gd name="connsiteX2" fmla="*/ 375684 w 381000"/>
                <a:gd name="connsiteY2" fmla="*/ 239233 h 239233"/>
                <a:gd name="connsiteX3" fmla="*/ 0 w 381000"/>
                <a:gd name="connsiteY3" fmla="*/ 228600 h 239233"/>
                <a:gd name="connsiteX4" fmla="*/ 0 w 381000"/>
                <a:gd name="connsiteY4" fmla="*/ 0 h 239233"/>
                <a:gd name="connsiteX0" fmla="*/ 0 w 381000"/>
                <a:gd name="connsiteY0" fmla="*/ 0 h 241891"/>
                <a:gd name="connsiteX1" fmla="*/ 381000 w 381000"/>
                <a:gd name="connsiteY1" fmla="*/ 0 h 241891"/>
                <a:gd name="connsiteX2" fmla="*/ 375684 w 381000"/>
                <a:gd name="connsiteY2" fmla="*/ 239233 h 241891"/>
                <a:gd name="connsiteX3" fmla="*/ 39872 w 381000"/>
                <a:gd name="connsiteY3" fmla="*/ 241891 h 241891"/>
                <a:gd name="connsiteX4" fmla="*/ 0 w 381000"/>
                <a:gd name="connsiteY4" fmla="*/ 0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6445 w 351761"/>
                <a:gd name="connsiteY2" fmla="*/ 239233 h 241891"/>
                <a:gd name="connsiteX3" fmla="*/ 10633 w 351761"/>
                <a:gd name="connsiteY3" fmla="*/ 241891 h 241891"/>
                <a:gd name="connsiteX4" fmla="*/ 0 w 351761"/>
                <a:gd name="connsiteY4" fmla="*/ 130248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9103 w 351761"/>
                <a:gd name="connsiteY2" fmla="*/ 185184 h 241891"/>
                <a:gd name="connsiteX3" fmla="*/ 346445 w 351761"/>
                <a:gd name="connsiteY3" fmla="*/ 239233 h 241891"/>
                <a:gd name="connsiteX4" fmla="*/ 10633 w 351761"/>
                <a:gd name="connsiteY4" fmla="*/ 241891 h 241891"/>
                <a:gd name="connsiteX5" fmla="*/ 0 w 351761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3436"/>
                <a:gd name="connsiteX1" fmla="*/ 351761 w 415556"/>
                <a:gd name="connsiteY1" fmla="*/ 0 h 243436"/>
                <a:gd name="connsiteX2" fmla="*/ 415556 w 415556"/>
                <a:gd name="connsiteY2" fmla="*/ 206449 h 243436"/>
                <a:gd name="connsiteX3" fmla="*/ 346445 w 415556"/>
                <a:gd name="connsiteY3" fmla="*/ 239233 h 243436"/>
                <a:gd name="connsiteX4" fmla="*/ 10633 w 415556"/>
                <a:gd name="connsiteY4" fmla="*/ 241891 h 243436"/>
                <a:gd name="connsiteX5" fmla="*/ 0 w 415556"/>
                <a:gd name="connsiteY5" fmla="*/ 130248 h 243436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06031"/>
                <a:gd name="connsiteY0" fmla="*/ 0 h 118787"/>
                <a:gd name="connsiteX1" fmla="*/ 270798 w 406031"/>
                <a:gd name="connsiteY1" fmla="*/ 721 h 118787"/>
                <a:gd name="connsiteX2" fmla="*/ 406031 w 406031"/>
                <a:gd name="connsiteY2" fmla="*/ 83345 h 118787"/>
                <a:gd name="connsiteX3" fmla="*/ 336920 w 406031"/>
                <a:gd name="connsiteY3" fmla="*/ 116129 h 118787"/>
                <a:gd name="connsiteX4" fmla="*/ 1108 w 406031"/>
                <a:gd name="connsiteY4" fmla="*/ 118787 h 118787"/>
                <a:gd name="connsiteX5" fmla="*/ 0 w 406031"/>
                <a:gd name="connsiteY5" fmla="*/ 0 h 118787"/>
                <a:gd name="connsiteX0" fmla="*/ 0 w 406031"/>
                <a:gd name="connsiteY0" fmla="*/ 0 h 123598"/>
                <a:gd name="connsiteX1" fmla="*/ 270798 w 406031"/>
                <a:gd name="connsiteY1" fmla="*/ 721 h 123598"/>
                <a:gd name="connsiteX2" fmla="*/ 406031 w 406031"/>
                <a:gd name="connsiteY2" fmla="*/ 83345 h 123598"/>
                <a:gd name="connsiteX3" fmla="*/ 336920 w 406031"/>
                <a:gd name="connsiteY3" fmla="*/ 116129 h 123598"/>
                <a:gd name="connsiteX4" fmla="*/ 1108 w 406031"/>
                <a:gd name="connsiteY4" fmla="*/ 123598 h 123598"/>
                <a:gd name="connsiteX5" fmla="*/ 0 w 406031"/>
                <a:gd name="connsiteY5" fmla="*/ 0 h 123598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1108 w 406031"/>
                <a:gd name="connsiteY4" fmla="*/ 123598 h 125749"/>
                <a:gd name="connsiteX5" fmla="*/ 0 w 406031"/>
                <a:gd name="connsiteY5" fmla="*/ 0 h 125749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8252 w 406031"/>
                <a:gd name="connsiteY4" fmla="*/ 123598 h 125749"/>
                <a:gd name="connsiteX5" fmla="*/ 0 w 406031"/>
                <a:gd name="connsiteY5" fmla="*/ 0 h 125749"/>
                <a:gd name="connsiteX0" fmla="*/ 0 w 403649"/>
                <a:gd name="connsiteY0" fmla="*/ 1685 h 125028"/>
                <a:gd name="connsiteX1" fmla="*/ 268416 w 403649"/>
                <a:gd name="connsiteY1" fmla="*/ 0 h 125028"/>
                <a:gd name="connsiteX2" fmla="*/ 403649 w 403649"/>
                <a:gd name="connsiteY2" fmla="*/ 82624 h 125028"/>
                <a:gd name="connsiteX3" fmla="*/ 332156 w 403649"/>
                <a:gd name="connsiteY3" fmla="*/ 125028 h 125028"/>
                <a:gd name="connsiteX4" fmla="*/ 5870 w 403649"/>
                <a:gd name="connsiteY4" fmla="*/ 122877 h 125028"/>
                <a:gd name="connsiteX5" fmla="*/ 0 w 403649"/>
                <a:gd name="connsiteY5" fmla="*/ 1685 h 125028"/>
                <a:gd name="connsiteX0" fmla="*/ 0 w 398886"/>
                <a:gd name="connsiteY0" fmla="*/ 1685 h 125028"/>
                <a:gd name="connsiteX1" fmla="*/ 263653 w 398886"/>
                <a:gd name="connsiteY1" fmla="*/ 0 h 125028"/>
                <a:gd name="connsiteX2" fmla="*/ 398886 w 398886"/>
                <a:gd name="connsiteY2" fmla="*/ 82624 h 125028"/>
                <a:gd name="connsiteX3" fmla="*/ 327393 w 398886"/>
                <a:gd name="connsiteY3" fmla="*/ 125028 h 125028"/>
                <a:gd name="connsiteX4" fmla="*/ 1107 w 398886"/>
                <a:gd name="connsiteY4" fmla="*/ 122877 h 125028"/>
                <a:gd name="connsiteX5" fmla="*/ 0 w 39888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3680 w 400184"/>
                <a:gd name="connsiteY0" fmla="*/ 0 h 128154"/>
                <a:gd name="connsiteX1" fmla="*/ 264951 w 400184"/>
                <a:gd name="connsiteY1" fmla="*/ 3126 h 128154"/>
                <a:gd name="connsiteX2" fmla="*/ 400184 w 400184"/>
                <a:gd name="connsiteY2" fmla="*/ 85750 h 128154"/>
                <a:gd name="connsiteX3" fmla="*/ 328691 w 400184"/>
                <a:gd name="connsiteY3" fmla="*/ 128154 h 128154"/>
                <a:gd name="connsiteX4" fmla="*/ 23 w 400184"/>
                <a:gd name="connsiteY4" fmla="*/ 123597 h 128154"/>
                <a:gd name="connsiteX5" fmla="*/ 3680 w 400184"/>
                <a:gd name="connsiteY5" fmla="*/ 0 h 128154"/>
                <a:gd name="connsiteX0" fmla="*/ 3680 w 400184"/>
                <a:gd name="connsiteY0" fmla="*/ 0 h 130559"/>
                <a:gd name="connsiteX1" fmla="*/ 264951 w 400184"/>
                <a:gd name="connsiteY1" fmla="*/ 5531 h 130559"/>
                <a:gd name="connsiteX2" fmla="*/ 400184 w 400184"/>
                <a:gd name="connsiteY2" fmla="*/ 88155 h 130559"/>
                <a:gd name="connsiteX3" fmla="*/ 328691 w 400184"/>
                <a:gd name="connsiteY3" fmla="*/ 130559 h 130559"/>
                <a:gd name="connsiteX4" fmla="*/ 23 w 400184"/>
                <a:gd name="connsiteY4" fmla="*/ 126002 h 130559"/>
                <a:gd name="connsiteX5" fmla="*/ 3680 w 400184"/>
                <a:gd name="connsiteY5" fmla="*/ 0 h 130559"/>
                <a:gd name="connsiteX0" fmla="*/ 3680 w 400184"/>
                <a:gd name="connsiteY0" fmla="*/ 1684 h 125028"/>
                <a:gd name="connsiteX1" fmla="*/ 264951 w 400184"/>
                <a:gd name="connsiteY1" fmla="*/ 0 h 125028"/>
                <a:gd name="connsiteX2" fmla="*/ 400184 w 400184"/>
                <a:gd name="connsiteY2" fmla="*/ 82624 h 125028"/>
                <a:gd name="connsiteX3" fmla="*/ 328691 w 400184"/>
                <a:gd name="connsiteY3" fmla="*/ 125028 h 125028"/>
                <a:gd name="connsiteX4" fmla="*/ 23 w 400184"/>
                <a:gd name="connsiteY4" fmla="*/ 120471 h 125028"/>
                <a:gd name="connsiteX5" fmla="*/ 3680 w 400184"/>
                <a:gd name="connsiteY5" fmla="*/ 1684 h 125028"/>
                <a:gd name="connsiteX0" fmla="*/ 3680 w 400184"/>
                <a:gd name="connsiteY0" fmla="*/ 0 h 125750"/>
                <a:gd name="connsiteX1" fmla="*/ 264951 w 400184"/>
                <a:gd name="connsiteY1" fmla="*/ 722 h 125750"/>
                <a:gd name="connsiteX2" fmla="*/ 400184 w 400184"/>
                <a:gd name="connsiteY2" fmla="*/ 83346 h 125750"/>
                <a:gd name="connsiteX3" fmla="*/ 328691 w 400184"/>
                <a:gd name="connsiteY3" fmla="*/ 125750 h 125750"/>
                <a:gd name="connsiteX4" fmla="*/ 23 w 400184"/>
                <a:gd name="connsiteY4" fmla="*/ 121193 h 125750"/>
                <a:gd name="connsiteX5" fmla="*/ 3680 w 400184"/>
                <a:gd name="connsiteY5" fmla="*/ 0 h 125750"/>
                <a:gd name="connsiteX0" fmla="*/ 0 w 401266"/>
                <a:gd name="connsiteY0" fmla="*/ 0 h 125750"/>
                <a:gd name="connsiteX1" fmla="*/ 266033 w 401266"/>
                <a:gd name="connsiteY1" fmla="*/ 722 h 125750"/>
                <a:gd name="connsiteX2" fmla="*/ 401266 w 401266"/>
                <a:gd name="connsiteY2" fmla="*/ 83346 h 125750"/>
                <a:gd name="connsiteX3" fmla="*/ 329773 w 401266"/>
                <a:gd name="connsiteY3" fmla="*/ 125750 h 125750"/>
                <a:gd name="connsiteX4" fmla="*/ 1105 w 401266"/>
                <a:gd name="connsiteY4" fmla="*/ 121193 h 125750"/>
                <a:gd name="connsiteX5" fmla="*/ 0 w 401266"/>
                <a:gd name="connsiteY5" fmla="*/ 0 h 125750"/>
                <a:gd name="connsiteX0" fmla="*/ 0 w 401266"/>
                <a:gd name="connsiteY0" fmla="*/ 1684 h 125028"/>
                <a:gd name="connsiteX1" fmla="*/ 266033 w 401266"/>
                <a:gd name="connsiteY1" fmla="*/ 0 h 125028"/>
                <a:gd name="connsiteX2" fmla="*/ 401266 w 401266"/>
                <a:gd name="connsiteY2" fmla="*/ 82624 h 125028"/>
                <a:gd name="connsiteX3" fmla="*/ 329773 w 401266"/>
                <a:gd name="connsiteY3" fmla="*/ 125028 h 125028"/>
                <a:gd name="connsiteX4" fmla="*/ 1105 w 401266"/>
                <a:gd name="connsiteY4" fmla="*/ 120471 h 125028"/>
                <a:gd name="connsiteX5" fmla="*/ 0 w 401266"/>
                <a:gd name="connsiteY5" fmla="*/ 1684 h 125028"/>
                <a:gd name="connsiteX0" fmla="*/ 0 w 401266"/>
                <a:gd name="connsiteY0" fmla="*/ 0 h 123344"/>
                <a:gd name="connsiteX1" fmla="*/ 266033 w 401266"/>
                <a:gd name="connsiteY1" fmla="*/ 721 h 123344"/>
                <a:gd name="connsiteX2" fmla="*/ 401266 w 401266"/>
                <a:gd name="connsiteY2" fmla="*/ 80940 h 123344"/>
                <a:gd name="connsiteX3" fmla="*/ 329773 w 401266"/>
                <a:gd name="connsiteY3" fmla="*/ 123344 h 123344"/>
                <a:gd name="connsiteX4" fmla="*/ 1105 w 401266"/>
                <a:gd name="connsiteY4" fmla="*/ 118787 h 123344"/>
                <a:gd name="connsiteX5" fmla="*/ 0 w 401266"/>
                <a:gd name="connsiteY5" fmla="*/ 0 h 123344"/>
                <a:gd name="connsiteX0" fmla="*/ 0 w 346195"/>
                <a:gd name="connsiteY0" fmla="*/ 0 h 123344"/>
                <a:gd name="connsiteX1" fmla="*/ 266033 w 346195"/>
                <a:gd name="connsiteY1" fmla="*/ 721 h 123344"/>
                <a:gd name="connsiteX2" fmla="*/ 329773 w 346195"/>
                <a:gd name="connsiteY2" fmla="*/ 123344 h 123344"/>
                <a:gd name="connsiteX3" fmla="*/ 1105 w 346195"/>
                <a:gd name="connsiteY3" fmla="*/ 118787 h 123344"/>
                <a:gd name="connsiteX4" fmla="*/ 0 w 346195"/>
                <a:gd name="connsiteY4" fmla="*/ 0 h 123344"/>
                <a:gd name="connsiteX0" fmla="*/ 1870 w 348065"/>
                <a:gd name="connsiteY0" fmla="*/ 0 h 123344"/>
                <a:gd name="connsiteX1" fmla="*/ 267903 w 348065"/>
                <a:gd name="connsiteY1" fmla="*/ 721 h 123344"/>
                <a:gd name="connsiteX2" fmla="*/ 331643 w 348065"/>
                <a:gd name="connsiteY2" fmla="*/ 123344 h 123344"/>
                <a:gd name="connsiteX3" fmla="*/ 36 w 348065"/>
                <a:gd name="connsiteY3" fmla="*/ 118787 h 123344"/>
                <a:gd name="connsiteX4" fmla="*/ 1870 w 348065"/>
                <a:gd name="connsiteY4" fmla="*/ 0 h 123344"/>
                <a:gd name="connsiteX0" fmla="*/ 1870 w 346826"/>
                <a:gd name="connsiteY0" fmla="*/ 2508 h 125852"/>
                <a:gd name="connsiteX1" fmla="*/ 260011 w 346826"/>
                <a:gd name="connsiteY1" fmla="*/ 0 h 125852"/>
                <a:gd name="connsiteX2" fmla="*/ 331643 w 346826"/>
                <a:gd name="connsiteY2" fmla="*/ 125852 h 125852"/>
                <a:gd name="connsiteX3" fmla="*/ 36 w 346826"/>
                <a:gd name="connsiteY3" fmla="*/ 121295 h 125852"/>
                <a:gd name="connsiteX4" fmla="*/ 1870 w 346826"/>
                <a:gd name="connsiteY4" fmla="*/ 2508 h 12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826" h="125852">
                  <a:moveTo>
                    <a:pt x="1870" y="2508"/>
                  </a:moveTo>
                  <a:lnTo>
                    <a:pt x="260011" y="0"/>
                  </a:lnTo>
                  <a:cubicBezTo>
                    <a:pt x="314973" y="20557"/>
                    <a:pt x="375798" y="106174"/>
                    <a:pt x="331643" y="125852"/>
                  </a:cubicBezTo>
                  <a:lnTo>
                    <a:pt x="36" y="121295"/>
                  </a:lnTo>
                  <a:cubicBezTo>
                    <a:pt x="-333" y="81699"/>
                    <a:pt x="2239" y="42104"/>
                    <a:pt x="1870" y="250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100000">
                  <a:schemeClr val="tx2"/>
                </a:gs>
              </a:gsLst>
              <a:lin ang="189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Rounded Rectangle 2"/>
            <p:cNvSpPr/>
            <p:nvPr/>
          </p:nvSpPr>
          <p:spPr>
            <a:xfrm>
              <a:off x="1752600" y="2966968"/>
              <a:ext cx="1165550" cy="1364883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130741 h 1152787"/>
                <a:gd name="connsiteX1" fmla="*/ 93566 w 800870"/>
                <a:gd name="connsiteY1" fmla="*/ 37175 h 1152787"/>
                <a:gd name="connsiteX2" fmla="*/ 707303 w 800870"/>
                <a:gd name="connsiteY2" fmla="*/ 34216 h 1152787"/>
                <a:gd name="connsiteX3" fmla="*/ 602400 w 800870"/>
                <a:gd name="connsiteY3" fmla="*/ 95259 h 1152787"/>
                <a:gd name="connsiteX4" fmla="*/ 590562 w 800870"/>
                <a:gd name="connsiteY4" fmla="*/ 1095477 h 1152787"/>
                <a:gd name="connsiteX5" fmla="*/ 800869 w 800870"/>
                <a:gd name="connsiteY5" fmla="*/ 1100341 h 1152787"/>
                <a:gd name="connsiteX6" fmla="*/ 692507 w 800870"/>
                <a:gd name="connsiteY6" fmla="*/ 1152477 h 1152787"/>
                <a:gd name="connsiteX7" fmla="*/ 93566 w 800870"/>
                <a:gd name="connsiteY7" fmla="*/ 1146559 h 1152787"/>
                <a:gd name="connsiteX8" fmla="*/ 0 w 800870"/>
                <a:gd name="connsiteY8" fmla="*/ 1052993 h 1152787"/>
                <a:gd name="connsiteX9" fmla="*/ 0 w 800870"/>
                <a:gd name="connsiteY9" fmla="*/ 130741 h 1152787"/>
                <a:gd name="connsiteX0" fmla="*/ 0 w 800870"/>
                <a:gd name="connsiteY0" fmla="*/ 120792 h 1142838"/>
                <a:gd name="connsiteX1" fmla="*/ 93566 w 800870"/>
                <a:gd name="connsiteY1" fmla="*/ 27226 h 1142838"/>
                <a:gd name="connsiteX2" fmla="*/ 707303 w 800870"/>
                <a:gd name="connsiteY2" fmla="*/ 24267 h 1142838"/>
                <a:gd name="connsiteX3" fmla="*/ 602400 w 800870"/>
                <a:gd name="connsiteY3" fmla="*/ 85310 h 1142838"/>
                <a:gd name="connsiteX4" fmla="*/ 590562 w 800870"/>
                <a:gd name="connsiteY4" fmla="*/ 1085528 h 1142838"/>
                <a:gd name="connsiteX5" fmla="*/ 800869 w 800870"/>
                <a:gd name="connsiteY5" fmla="*/ 1090392 h 1142838"/>
                <a:gd name="connsiteX6" fmla="*/ 692507 w 800870"/>
                <a:gd name="connsiteY6" fmla="*/ 1142528 h 1142838"/>
                <a:gd name="connsiteX7" fmla="*/ 93566 w 800870"/>
                <a:gd name="connsiteY7" fmla="*/ 1136610 h 1142838"/>
                <a:gd name="connsiteX8" fmla="*/ 0 w 800870"/>
                <a:gd name="connsiteY8" fmla="*/ 1043044 h 1142838"/>
                <a:gd name="connsiteX9" fmla="*/ 0 w 800870"/>
                <a:gd name="connsiteY9" fmla="*/ 120792 h 1142838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715170"/>
                <a:gd name="connsiteY0" fmla="*/ 96525 h 1155065"/>
                <a:gd name="connsiteX1" fmla="*/ 93566 w 715170"/>
                <a:gd name="connsiteY1" fmla="*/ 2959 h 1155065"/>
                <a:gd name="connsiteX2" fmla="*/ 662172 w 715170"/>
                <a:gd name="connsiteY2" fmla="*/ 0 h 1155065"/>
                <a:gd name="connsiteX3" fmla="*/ 602400 w 715170"/>
                <a:gd name="connsiteY3" fmla="*/ 61043 h 1155065"/>
                <a:gd name="connsiteX4" fmla="*/ 590562 w 715170"/>
                <a:gd name="connsiteY4" fmla="*/ 1061261 h 1155065"/>
                <a:gd name="connsiteX5" fmla="*/ 692507 w 715170"/>
                <a:gd name="connsiteY5" fmla="*/ 1118261 h 1155065"/>
                <a:gd name="connsiteX6" fmla="*/ 93566 w 715170"/>
                <a:gd name="connsiteY6" fmla="*/ 1112343 h 1155065"/>
                <a:gd name="connsiteX7" fmla="*/ 0 w 715170"/>
                <a:gd name="connsiteY7" fmla="*/ 1018777 h 1155065"/>
                <a:gd name="connsiteX8" fmla="*/ 0 w 715170"/>
                <a:gd name="connsiteY8" fmla="*/ 96525 h 1155065"/>
                <a:gd name="connsiteX0" fmla="*/ 0 w 701195"/>
                <a:gd name="connsiteY0" fmla="*/ 96525 h 1147707"/>
                <a:gd name="connsiteX1" fmla="*/ 93566 w 701195"/>
                <a:gd name="connsiteY1" fmla="*/ 2959 h 1147707"/>
                <a:gd name="connsiteX2" fmla="*/ 662172 w 701195"/>
                <a:gd name="connsiteY2" fmla="*/ 0 h 1147707"/>
                <a:gd name="connsiteX3" fmla="*/ 602400 w 701195"/>
                <a:gd name="connsiteY3" fmla="*/ 61043 h 1147707"/>
                <a:gd name="connsiteX4" fmla="*/ 590562 w 701195"/>
                <a:gd name="connsiteY4" fmla="*/ 1061261 h 1147707"/>
                <a:gd name="connsiteX5" fmla="*/ 692507 w 701195"/>
                <a:gd name="connsiteY5" fmla="*/ 1118261 h 1147707"/>
                <a:gd name="connsiteX6" fmla="*/ 93566 w 701195"/>
                <a:gd name="connsiteY6" fmla="*/ 1112343 h 1147707"/>
                <a:gd name="connsiteX7" fmla="*/ 0 w 701195"/>
                <a:gd name="connsiteY7" fmla="*/ 1018777 h 1147707"/>
                <a:gd name="connsiteX8" fmla="*/ 0 w 701195"/>
                <a:gd name="connsiteY8" fmla="*/ 96525 h 1147707"/>
                <a:gd name="connsiteX0" fmla="*/ 0 w 704813"/>
                <a:gd name="connsiteY0" fmla="*/ 96525 h 1118261"/>
                <a:gd name="connsiteX1" fmla="*/ 93566 w 704813"/>
                <a:gd name="connsiteY1" fmla="*/ 2959 h 1118261"/>
                <a:gd name="connsiteX2" fmla="*/ 662172 w 704813"/>
                <a:gd name="connsiteY2" fmla="*/ 0 h 1118261"/>
                <a:gd name="connsiteX3" fmla="*/ 602400 w 704813"/>
                <a:gd name="connsiteY3" fmla="*/ 61043 h 1118261"/>
                <a:gd name="connsiteX4" fmla="*/ 590562 w 704813"/>
                <a:gd name="connsiteY4" fmla="*/ 1061261 h 1118261"/>
                <a:gd name="connsiteX5" fmla="*/ 692507 w 704813"/>
                <a:gd name="connsiteY5" fmla="*/ 1118261 h 1118261"/>
                <a:gd name="connsiteX6" fmla="*/ 93566 w 704813"/>
                <a:gd name="connsiteY6" fmla="*/ 1112343 h 1118261"/>
                <a:gd name="connsiteX7" fmla="*/ 0 w 704813"/>
                <a:gd name="connsiteY7" fmla="*/ 1018777 h 1118261"/>
                <a:gd name="connsiteX8" fmla="*/ 0 w 704813"/>
                <a:gd name="connsiteY8" fmla="*/ 96525 h 1118261"/>
                <a:gd name="connsiteX0" fmla="*/ 0 w 700632"/>
                <a:gd name="connsiteY0" fmla="*/ 96525 h 1118261"/>
                <a:gd name="connsiteX1" fmla="*/ 93566 w 700632"/>
                <a:gd name="connsiteY1" fmla="*/ 2959 h 1118261"/>
                <a:gd name="connsiteX2" fmla="*/ 662172 w 700632"/>
                <a:gd name="connsiteY2" fmla="*/ 0 h 1118261"/>
                <a:gd name="connsiteX3" fmla="*/ 602400 w 700632"/>
                <a:gd name="connsiteY3" fmla="*/ 61043 h 1118261"/>
                <a:gd name="connsiteX4" fmla="*/ 590562 w 700632"/>
                <a:gd name="connsiteY4" fmla="*/ 1061261 h 1118261"/>
                <a:gd name="connsiteX5" fmla="*/ 692507 w 700632"/>
                <a:gd name="connsiteY5" fmla="*/ 1118261 h 1118261"/>
                <a:gd name="connsiteX6" fmla="*/ 93566 w 700632"/>
                <a:gd name="connsiteY6" fmla="*/ 1112343 h 1118261"/>
                <a:gd name="connsiteX7" fmla="*/ 0 w 700632"/>
                <a:gd name="connsiteY7" fmla="*/ 1018777 h 1118261"/>
                <a:gd name="connsiteX8" fmla="*/ 0 w 700632"/>
                <a:gd name="connsiteY8" fmla="*/ 96525 h 1118261"/>
                <a:gd name="connsiteX0" fmla="*/ 0 w 692924"/>
                <a:gd name="connsiteY0" fmla="*/ 96525 h 1118261"/>
                <a:gd name="connsiteX1" fmla="*/ 93566 w 692924"/>
                <a:gd name="connsiteY1" fmla="*/ 2959 h 1118261"/>
                <a:gd name="connsiteX2" fmla="*/ 662172 w 692924"/>
                <a:gd name="connsiteY2" fmla="*/ 0 h 1118261"/>
                <a:gd name="connsiteX3" fmla="*/ 602400 w 692924"/>
                <a:gd name="connsiteY3" fmla="*/ 61043 h 1118261"/>
                <a:gd name="connsiteX4" fmla="*/ 590562 w 692924"/>
                <a:gd name="connsiteY4" fmla="*/ 1061261 h 1118261"/>
                <a:gd name="connsiteX5" fmla="*/ 692507 w 692924"/>
                <a:gd name="connsiteY5" fmla="*/ 1118261 h 1118261"/>
                <a:gd name="connsiteX6" fmla="*/ 93566 w 692924"/>
                <a:gd name="connsiteY6" fmla="*/ 1112343 h 1118261"/>
                <a:gd name="connsiteX7" fmla="*/ 0 w 692924"/>
                <a:gd name="connsiteY7" fmla="*/ 1018777 h 1118261"/>
                <a:gd name="connsiteX8" fmla="*/ 0 w 692924"/>
                <a:gd name="connsiteY8" fmla="*/ 96525 h 1118261"/>
                <a:gd name="connsiteX0" fmla="*/ 0 w 692885"/>
                <a:gd name="connsiteY0" fmla="*/ 96525 h 1118261"/>
                <a:gd name="connsiteX1" fmla="*/ 93566 w 692885"/>
                <a:gd name="connsiteY1" fmla="*/ 2959 h 1118261"/>
                <a:gd name="connsiteX2" fmla="*/ 662172 w 692885"/>
                <a:gd name="connsiteY2" fmla="*/ 0 h 1118261"/>
                <a:gd name="connsiteX3" fmla="*/ 602400 w 692885"/>
                <a:gd name="connsiteY3" fmla="*/ 61043 h 1118261"/>
                <a:gd name="connsiteX4" fmla="*/ 590562 w 692885"/>
                <a:gd name="connsiteY4" fmla="*/ 1061261 h 1118261"/>
                <a:gd name="connsiteX5" fmla="*/ 692507 w 692885"/>
                <a:gd name="connsiteY5" fmla="*/ 1118261 h 1118261"/>
                <a:gd name="connsiteX6" fmla="*/ 93566 w 692885"/>
                <a:gd name="connsiteY6" fmla="*/ 1112343 h 1118261"/>
                <a:gd name="connsiteX7" fmla="*/ 0 w 692885"/>
                <a:gd name="connsiteY7" fmla="*/ 1018777 h 1118261"/>
                <a:gd name="connsiteX8" fmla="*/ 0 w 692885"/>
                <a:gd name="connsiteY8" fmla="*/ 96525 h 1118261"/>
                <a:gd name="connsiteX0" fmla="*/ 0 w 692885"/>
                <a:gd name="connsiteY0" fmla="*/ 99443 h 1121179"/>
                <a:gd name="connsiteX1" fmla="*/ 93566 w 692885"/>
                <a:gd name="connsiteY1" fmla="*/ 5877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92885"/>
                <a:gd name="connsiteY0" fmla="*/ 99443 h 1121179"/>
                <a:gd name="connsiteX1" fmla="*/ 97225 w 692885"/>
                <a:gd name="connsiteY1" fmla="*/ 2218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2885" h="1121179">
                  <a:moveTo>
                    <a:pt x="0" y="99443"/>
                  </a:moveTo>
                  <a:cubicBezTo>
                    <a:pt x="0" y="47768"/>
                    <a:pt x="45550" y="2218"/>
                    <a:pt x="97225" y="2218"/>
                  </a:cubicBezTo>
                  <a:lnTo>
                    <a:pt x="665090" y="0"/>
                  </a:lnTo>
                  <a:cubicBezTo>
                    <a:pt x="655182" y="12986"/>
                    <a:pt x="604966" y="16463"/>
                    <a:pt x="602400" y="63961"/>
                  </a:cubicBezTo>
                  <a:cubicBezTo>
                    <a:pt x="597891" y="205825"/>
                    <a:pt x="592995" y="897159"/>
                    <a:pt x="590562" y="1064179"/>
                  </a:cubicBezTo>
                  <a:cubicBezTo>
                    <a:pt x="582160" y="1130313"/>
                    <a:pt x="700399" y="1103298"/>
                    <a:pt x="692507" y="1121179"/>
                  </a:cubicBezTo>
                  <a:lnTo>
                    <a:pt x="93566" y="1115261"/>
                  </a:lnTo>
                  <a:cubicBezTo>
                    <a:pt x="41891" y="1115261"/>
                    <a:pt x="0" y="1073370"/>
                    <a:pt x="0" y="1021695"/>
                  </a:cubicBezTo>
                  <a:lnTo>
                    <a:pt x="0" y="994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100000">
                  <a:schemeClr val="tx2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Rounded Rectangle 2"/>
            <p:cNvSpPr/>
            <p:nvPr/>
          </p:nvSpPr>
          <p:spPr>
            <a:xfrm>
              <a:off x="1981200" y="2969549"/>
              <a:ext cx="891538" cy="896562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2158 w 808602"/>
                <a:gd name="connsiteY5" fmla="*/ 1061261 h 1118571"/>
                <a:gd name="connsiteX6" fmla="*/ 802465 w 808602"/>
                <a:gd name="connsiteY6" fmla="*/ 1066125 h 1118571"/>
                <a:gd name="connsiteX7" fmla="*/ 694103 w 808602"/>
                <a:gd name="connsiteY7" fmla="*/ 1118261 h 1118571"/>
                <a:gd name="connsiteX8" fmla="*/ 95162 w 808602"/>
                <a:gd name="connsiteY8" fmla="*/ 1112343 h 1118571"/>
                <a:gd name="connsiteX9" fmla="*/ 1596 w 808602"/>
                <a:gd name="connsiteY9" fmla="*/ 1018777 h 1118571"/>
                <a:gd name="connsiteX10" fmla="*/ 0 w 808602"/>
                <a:gd name="connsiteY10" fmla="*/ 736478 h 1118571"/>
                <a:gd name="connsiteX11" fmla="*/ 1596 w 808602"/>
                <a:gd name="connsiteY11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95162 w 808602"/>
                <a:gd name="connsiteY9" fmla="*/ 1112343 h 1118571"/>
                <a:gd name="connsiteX10" fmla="*/ 1596 w 808602"/>
                <a:gd name="connsiteY10" fmla="*/ 1018777 h 1118571"/>
                <a:gd name="connsiteX11" fmla="*/ 0 w 808602"/>
                <a:gd name="connsiteY11" fmla="*/ 736478 h 1118571"/>
                <a:gd name="connsiteX12" fmla="*/ 1596 w 808602"/>
                <a:gd name="connsiteY12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95162 w 808602"/>
                <a:gd name="connsiteY9" fmla="*/ 1112343 h 1118571"/>
                <a:gd name="connsiteX10" fmla="*/ 0 w 808602"/>
                <a:gd name="connsiteY10" fmla="*/ 736478 h 1118571"/>
                <a:gd name="connsiteX11" fmla="*/ 1596 w 808602"/>
                <a:gd name="connsiteY11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0 w 808602"/>
                <a:gd name="connsiteY9" fmla="*/ 736478 h 1118571"/>
                <a:gd name="connsiteX10" fmla="*/ 1596 w 808602"/>
                <a:gd name="connsiteY10" fmla="*/ 96525 h 1118571"/>
                <a:gd name="connsiteX0" fmla="*/ 1596 w 808602"/>
                <a:gd name="connsiteY0" fmla="*/ 96525 h 1066224"/>
                <a:gd name="connsiteX1" fmla="*/ 95162 w 808602"/>
                <a:gd name="connsiteY1" fmla="*/ 2959 h 1066224"/>
                <a:gd name="connsiteX2" fmla="*/ 708899 w 808602"/>
                <a:gd name="connsiteY2" fmla="*/ 0 h 1066224"/>
                <a:gd name="connsiteX3" fmla="*/ 808602 w 808602"/>
                <a:gd name="connsiteY3" fmla="*/ 44361 h 1066224"/>
                <a:gd name="connsiteX4" fmla="*/ 603996 w 808602"/>
                <a:gd name="connsiteY4" fmla="*/ 61043 h 1066224"/>
                <a:gd name="connsiteX5" fmla="*/ 593543 w 808602"/>
                <a:gd name="connsiteY5" fmla="*/ 406200 h 1066224"/>
                <a:gd name="connsiteX6" fmla="*/ 592158 w 808602"/>
                <a:gd name="connsiteY6" fmla="*/ 1061261 h 1066224"/>
                <a:gd name="connsiteX7" fmla="*/ 802465 w 808602"/>
                <a:gd name="connsiteY7" fmla="*/ 1066125 h 1066224"/>
                <a:gd name="connsiteX8" fmla="*/ 0 w 808602"/>
                <a:gd name="connsiteY8" fmla="*/ 736478 h 1066224"/>
                <a:gd name="connsiteX9" fmla="*/ 1596 w 808602"/>
                <a:gd name="connsiteY9" fmla="*/ 96525 h 1066224"/>
                <a:gd name="connsiteX0" fmla="*/ 1596 w 808602"/>
                <a:gd name="connsiteY0" fmla="*/ 96525 h 1069923"/>
                <a:gd name="connsiteX1" fmla="*/ 95162 w 808602"/>
                <a:gd name="connsiteY1" fmla="*/ 2959 h 1069923"/>
                <a:gd name="connsiteX2" fmla="*/ 708899 w 808602"/>
                <a:gd name="connsiteY2" fmla="*/ 0 h 1069923"/>
                <a:gd name="connsiteX3" fmla="*/ 808602 w 808602"/>
                <a:gd name="connsiteY3" fmla="*/ 44361 h 1069923"/>
                <a:gd name="connsiteX4" fmla="*/ 603996 w 808602"/>
                <a:gd name="connsiteY4" fmla="*/ 61043 h 1069923"/>
                <a:gd name="connsiteX5" fmla="*/ 593543 w 808602"/>
                <a:gd name="connsiteY5" fmla="*/ 406200 h 1069923"/>
                <a:gd name="connsiteX6" fmla="*/ 592158 w 808602"/>
                <a:gd name="connsiteY6" fmla="*/ 1061261 h 1069923"/>
                <a:gd name="connsiteX7" fmla="*/ 0 w 808602"/>
                <a:gd name="connsiteY7" fmla="*/ 736478 h 1069923"/>
                <a:gd name="connsiteX8" fmla="*/ 1596 w 808602"/>
                <a:gd name="connsiteY8" fmla="*/ 96525 h 1069923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606909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732351"/>
                <a:gd name="connsiteY0" fmla="*/ 96525 h 736478"/>
                <a:gd name="connsiteX1" fmla="*/ 95162 w 732351"/>
                <a:gd name="connsiteY1" fmla="*/ 2959 h 736478"/>
                <a:gd name="connsiteX2" fmla="*/ 708899 w 732351"/>
                <a:gd name="connsiteY2" fmla="*/ 0 h 736478"/>
                <a:gd name="connsiteX3" fmla="*/ 603996 w 732351"/>
                <a:gd name="connsiteY3" fmla="*/ 61043 h 736478"/>
                <a:gd name="connsiteX4" fmla="*/ 596974 w 732351"/>
                <a:gd name="connsiteY4" fmla="*/ 407856 h 736478"/>
                <a:gd name="connsiteX5" fmla="*/ 0 w 732351"/>
                <a:gd name="connsiteY5" fmla="*/ 736478 h 736478"/>
                <a:gd name="connsiteX6" fmla="*/ 1596 w 732351"/>
                <a:gd name="connsiteY6" fmla="*/ 96525 h 736478"/>
                <a:gd name="connsiteX0" fmla="*/ 1596 w 732351"/>
                <a:gd name="connsiteY0" fmla="*/ 96525 h 736478"/>
                <a:gd name="connsiteX1" fmla="*/ 98821 w 732351"/>
                <a:gd name="connsiteY1" fmla="*/ 519 h 736478"/>
                <a:gd name="connsiteX2" fmla="*/ 708899 w 732351"/>
                <a:gd name="connsiteY2" fmla="*/ 0 h 736478"/>
                <a:gd name="connsiteX3" fmla="*/ 603996 w 732351"/>
                <a:gd name="connsiteY3" fmla="*/ 61043 h 736478"/>
                <a:gd name="connsiteX4" fmla="*/ 596974 w 732351"/>
                <a:gd name="connsiteY4" fmla="*/ 407856 h 736478"/>
                <a:gd name="connsiteX5" fmla="*/ 0 w 732351"/>
                <a:gd name="connsiteY5" fmla="*/ 736478 h 736478"/>
                <a:gd name="connsiteX6" fmla="*/ 1596 w 732351"/>
                <a:gd name="connsiteY6" fmla="*/ 96525 h 73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2351" h="736478">
                  <a:moveTo>
                    <a:pt x="1596" y="96525"/>
                  </a:moveTo>
                  <a:cubicBezTo>
                    <a:pt x="1596" y="44850"/>
                    <a:pt x="47146" y="519"/>
                    <a:pt x="98821" y="519"/>
                  </a:cubicBezTo>
                  <a:lnTo>
                    <a:pt x="708899" y="0"/>
                  </a:lnTo>
                  <a:cubicBezTo>
                    <a:pt x="793705" y="9681"/>
                    <a:pt x="622650" y="-6933"/>
                    <a:pt x="603996" y="61043"/>
                  </a:cubicBezTo>
                  <a:cubicBezTo>
                    <a:pt x="594045" y="224915"/>
                    <a:pt x="604685" y="343284"/>
                    <a:pt x="596974" y="407856"/>
                  </a:cubicBezTo>
                  <a:cubicBezTo>
                    <a:pt x="498557" y="529538"/>
                    <a:pt x="140889" y="683984"/>
                    <a:pt x="0" y="736478"/>
                  </a:cubicBezTo>
                  <a:lnTo>
                    <a:pt x="1596" y="9652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shade val="100000"/>
                    <a:satMod val="115000"/>
                    <a:alpha val="23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00200" y="3386135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2013</a:t>
              </a:r>
              <a:endPara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Rounded Rectangle 2"/>
            <p:cNvSpPr/>
            <p:nvPr/>
          </p:nvSpPr>
          <p:spPr>
            <a:xfrm>
              <a:off x="511070" y="2972980"/>
              <a:ext cx="851897" cy="1356713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130741 h 1152787"/>
                <a:gd name="connsiteX1" fmla="*/ 93566 w 800870"/>
                <a:gd name="connsiteY1" fmla="*/ 37175 h 1152787"/>
                <a:gd name="connsiteX2" fmla="*/ 707303 w 800870"/>
                <a:gd name="connsiteY2" fmla="*/ 34216 h 1152787"/>
                <a:gd name="connsiteX3" fmla="*/ 602400 w 800870"/>
                <a:gd name="connsiteY3" fmla="*/ 95259 h 1152787"/>
                <a:gd name="connsiteX4" fmla="*/ 590562 w 800870"/>
                <a:gd name="connsiteY4" fmla="*/ 1095477 h 1152787"/>
                <a:gd name="connsiteX5" fmla="*/ 800869 w 800870"/>
                <a:gd name="connsiteY5" fmla="*/ 1100341 h 1152787"/>
                <a:gd name="connsiteX6" fmla="*/ 692507 w 800870"/>
                <a:gd name="connsiteY6" fmla="*/ 1152477 h 1152787"/>
                <a:gd name="connsiteX7" fmla="*/ 93566 w 800870"/>
                <a:gd name="connsiteY7" fmla="*/ 1146559 h 1152787"/>
                <a:gd name="connsiteX8" fmla="*/ 0 w 800870"/>
                <a:gd name="connsiteY8" fmla="*/ 1052993 h 1152787"/>
                <a:gd name="connsiteX9" fmla="*/ 0 w 800870"/>
                <a:gd name="connsiteY9" fmla="*/ 130741 h 1152787"/>
                <a:gd name="connsiteX0" fmla="*/ 0 w 800870"/>
                <a:gd name="connsiteY0" fmla="*/ 120792 h 1142838"/>
                <a:gd name="connsiteX1" fmla="*/ 93566 w 800870"/>
                <a:gd name="connsiteY1" fmla="*/ 27226 h 1142838"/>
                <a:gd name="connsiteX2" fmla="*/ 707303 w 800870"/>
                <a:gd name="connsiteY2" fmla="*/ 24267 h 1142838"/>
                <a:gd name="connsiteX3" fmla="*/ 602400 w 800870"/>
                <a:gd name="connsiteY3" fmla="*/ 85310 h 1142838"/>
                <a:gd name="connsiteX4" fmla="*/ 590562 w 800870"/>
                <a:gd name="connsiteY4" fmla="*/ 1085528 h 1142838"/>
                <a:gd name="connsiteX5" fmla="*/ 800869 w 800870"/>
                <a:gd name="connsiteY5" fmla="*/ 1090392 h 1142838"/>
                <a:gd name="connsiteX6" fmla="*/ 692507 w 800870"/>
                <a:gd name="connsiteY6" fmla="*/ 1142528 h 1142838"/>
                <a:gd name="connsiteX7" fmla="*/ 93566 w 800870"/>
                <a:gd name="connsiteY7" fmla="*/ 1136610 h 1142838"/>
                <a:gd name="connsiteX8" fmla="*/ 0 w 800870"/>
                <a:gd name="connsiteY8" fmla="*/ 1043044 h 1142838"/>
                <a:gd name="connsiteX9" fmla="*/ 0 w 800870"/>
                <a:gd name="connsiteY9" fmla="*/ 120792 h 1142838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715170"/>
                <a:gd name="connsiteY0" fmla="*/ 96525 h 1155065"/>
                <a:gd name="connsiteX1" fmla="*/ 93566 w 715170"/>
                <a:gd name="connsiteY1" fmla="*/ 2959 h 1155065"/>
                <a:gd name="connsiteX2" fmla="*/ 662172 w 715170"/>
                <a:gd name="connsiteY2" fmla="*/ 0 h 1155065"/>
                <a:gd name="connsiteX3" fmla="*/ 602400 w 715170"/>
                <a:gd name="connsiteY3" fmla="*/ 61043 h 1155065"/>
                <a:gd name="connsiteX4" fmla="*/ 590562 w 715170"/>
                <a:gd name="connsiteY4" fmla="*/ 1061261 h 1155065"/>
                <a:gd name="connsiteX5" fmla="*/ 692507 w 715170"/>
                <a:gd name="connsiteY5" fmla="*/ 1118261 h 1155065"/>
                <a:gd name="connsiteX6" fmla="*/ 93566 w 715170"/>
                <a:gd name="connsiteY6" fmla="*/ 1112343 h 1155065"/>
                <a:gd name="connsiteX7" fmla="*/ 0 w 715170"/>
                <a:gd name="connsiteY7" fmla="*/ 1018777 h 1155065"/>
                <a:gd name="connsiteX8" fmla="*/ 0 w 715170"/>
                <a:gd name="connsiteY8" fmla="*/ 96525 h 1155065"/>
                <a:gd name="connsiteX0" fmla="*/ 0 w 701195"/>
                <a:gd name="connsiteY0" fmla="*/ 96525 h 1147707"/>
                <a:gd name="connsiteX1" fmla="*/ 93566 w 701195"/>
                <a:gd name="connsiteY1" fmla="*/ 2959 h 1147707"/>
                <a:gd name="connsiteX2" fmla="*/ 662172 w 701195"/>
                <a:gd name="connsiteY2" fmla="*/ 0 h 1147707"/>
                <a:gd name="connsiteX3" fmla="*/ 602400 w 701195"/>
                <a:gd name="connsiteY3" fmla="*/ 61043 h 1147707"/>
                <a:gd name="connsiteX4" fmla="*/ 590562 w 701195"/>
                <a:gd name="connsiteY4" fmla="*/ 1061261 h 1147707"/>
                <a:gd name="connsiteX5" fmla="*/ 692507 w 701195"/>
                <a:gd name="connsiteY5" fmla="*/ 1118261 h 1147707"/>
                <a:gd name="connsiteX6" fmla="*/ 93566 w 701195"/>
                <a:gd name="connsiteY6" fmla="*/ 1112343 h 1147707"/>
                <a:gd name="connsiteX7" fmla="*/ 0 w 701195"/>
                <a:gd name="connsiteY7" fmla="*/ 1018777 h 1147707"/>
                <a:gd name="connsiteX8" fmla="*/ 0 w 701195"/>
                <a:gd name="connsiteY8" fmla="*/ 96525 h 1147707"/>
                <a:gd name="connsiteX0" fmla="*/ 0 w 704813"/>
                <a:gd name="connsiteY0" fmla="*/ 96525 h 1118261"/>
                <a:gd name="connsiteX1" fmla="*/ 93566 w 704813"/>
                <a:gd name="connsiteY1" fmla="*/ 2959 h 1118261"/>
                <a:gd name="connsiteX2" fmla="*/ 662172 w 704813"/>
                <a:gd name="connsiteY2" fmla="*/ 0 h 1118261"/>
                <a:gd name="connsiteX3" fmla="*/ 602400 w 704813"/>
                <a:gd name="connsiteY3" fmla="*/ 61043 h 1118261"/>
                <a:gd name="connsiteX4" fmla="*/ 590562 w 704813"/>
                <a:gd name="connsiteY4" fmla="*/ 1061261 h 1118261"/>
                <a:gd name="connsiteX5" fmla="*/ 692507 w 704813"/>
                <a:gd name="connsiteY5" fmla="*/ 1118261 h 1118261"/>
                <a:gd name="connsiteX6" fmla="*/ 93566 w 704813"/>
                <a:gd name="connsiteY6" fmla="*/ 1112343 h 1118261"/>
                <a:gd name="connsiteX7" fmla="*/ 0 w 704813"/>
                <a:gd name="connsiteY7" fmla="*/ 1018777 h 1118261"/>
                <a:gd name="connsiteX8" fmla="*/ 0 w 704813"/>
                <a:gd name="connsiteY8" fmla="*/ 96525 h 1118261"/>
                <a:gd name="connsiteX0" fmla="*/ 0 w 700632"/>
                <a:gd name="connsiteY0" fmla="*/ 96525 h 1118261"/>
                <a:gd name="connsiteX1" fmla="*/ 93566 w 700632"/>
                <a:gd name="connsiteY1" fmla="*/ 2959 h 1118261"/>
                <a:gd name="connsiteX2" fmla="*/ 662172 w 700632"/>
                <a:gd name="connsiteY2" fmla="*/ 0 h 1118261"/>
                <a:gd name="connsiteX3" fmla="*/ 602400 w 700632"/>
                <a:gd name="connsiteY3" fmla="*/ 61043 h 1118261"/>
                <a:gd name="connsiteX4" fmla="*/ 590562 w 700632"/>
                <a:gd name="connsiteY4" fmla="*/ 1061261 h 1118261"/>
                <a:gd name="connsiteX5" fmla="*/ 692507 w 700632"/>
                <a:gd name="connsiteY5" fmla="*/ 1118261 h 1118261"/>
                <a:gd name="connsiteX6" fmla="*/ 93566 w 700632"/>
                <a:gd name="connsiteY6" fmla="*/ 1112343 h 1118261"/>
                <a:gd name="connsiteX7" fmla="*/ 0 w 700632"/>
                <a:gd name="connsiteY7" fmla="*/ 1018777 h 1118261"/>
                <a:gd name="connsiteX8" fmla="*/ 0 w 700632"/>
                <a:gd name="connsiteY8" fmla="*/ 96525 h 1118261"/>
                <a:gd name="connsiteX0" fmla="*/ 0 w 692924"/>
                <a:gd name="connsiteY0" fmla="*/ 96525 h 1118261"/>
                <a:gd name="connsiteX1" fmla="*/ 93566 w 692924"/>
                <a:gd name="connsiteY1" fmla="*/ 2959 h 1118261"/>
                <a:gd name="connsiteX2" fmla="*/ 662172 w 692924"/>
                <a:gd name="connsiteY2" fmla="*/ 0 h 1118261"/>
                <a:gd name="connsiteX3" fmla="*/ 602400 w 692924"/>
                <a:gd name="connsiteY3" fmla="*/ 61043 h 1118261"/>
                <a:gd name="connsiteX4" fmla="*/ 590562 w 692924"/>
                <a:gd name="connsiteY4" fmla="*/ 1061261 h 1118261"/>
                <a:gd name="connsiteX5" fmla="*/ 692507 w 692924"/>
                <a:gd name="connsiteY5" fmla="*/ 1118261 h 1118261"/>
                <a:gd name="connsiteX6" fmla="*/ 93566 w 692924"/>
                <a:gd name="connsiteY6" fmla="*/ 1112343 h 1118261"/>
                <a:gd name="connsiteX7" fmla="*/ 0 w 692924"/>
                <a:gd name="connsiteY7" fmla="*/ 1018777 h 1118261"/>
                <a:gd name="connsiteX8" fmla="*/ 0 w 692924"/>
                <a:gd name="connsiteY8" fmla="*/ 96525 h 1118261"/>
                <a:gd name="connsiteX0" fmla="*/ 0 w 692885"/>
                <a:gd name="connsiteY0" fmla="*/ 96525 h 1118261"/>
                <a:gd name="connsiteX1" fmla="*/ 93566 w 692885"/>
                <a:gd name="connsiteY1" fmla="*/ 2959 h 1118261"/>
                <a:gd name="connsiteX2" fmla="*/ 662172 w 692885"/>
                <a:gd name="connsiteY2" fmla="*/ 0 h 1118261"/>
                <a:gd name="connsiteX3" fmla="*/ 602400 w 692885"/>
                <a:gd name="connsiteY3" fmla="*/ 61043 h 1118261"/>
                <a:gd name="connsiteX4" fmla="*/ 590562 w 692885"/>
                <a:gd name="connsiteY4" fmla="*/ 1061261 h 1118261"/>
                <a:gd name="connsiteX5" fmla="*/ 692507 w 692885"/>
                <a:gd name="connsiteY5" fmla="*/ 1118261 h 1118261"/>
                <a:gd name="connsiteX6" fmla="*/ 93566 w 692885"/>
                <a:gd name="connsiteY6" fmla="*/ 1112343 h 1118261"/>
                <a:gd name="connsiteX7" fmla="*/ 0 w 692885"/>
                <a:gd name="connsiteY7" fmla="*/ 1018777 h 1118261"/>
                <a:gd name="connsiteX8" fmla="*/ 0 w 692885"/>
                <a:gd name="connsiteY8" fmla="*/ 96525 h 1118261"/>
                <a:gd name="connsiteX0" fmla="*/ 0 w 692885"/>
                <a:gd name="connsiteY0" fmla="*/ 99443 h 1121179"/>
                <a:gd name="connsiteX1" fmla="*/ 93566 w 692885"/>
                <a:gd name="connsiteY1" fmla="*/ 5877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92885"/>
                <a:gd name="connsiteY0" fmla="*/ 99443 h 1121179"/>
                <a:gd name="connsiteX1" fmla="*/ 97225 w 692885"/>
                <a:gd name="connsiteY1" fmla="*/ 2218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65090"/>
                <a:gd name="connsiteY0" fmla="*/ 99443 h 1124372"/>
                <a:gd name="connsiteX1" fmla="*/ 97225 w 665090"/>
                <a:gd name="connsiteY1" fmla="*/ 2218 h 1124372"/>
                <a:gd name="connsiteX2" fmla="*/ 665090 w 665090"/>
                <a:gd name="connsiteY2" fmla="*/ 0 h 1124372"/>
                <a:gd name="connsiteX3" fmla="*/ 602400 w 665090"/>
                <a:gd name="connsiteY3" fmla="*/ 63961 h 1124372"/>
                <a:gd name="connsiteX4" fmla="*/ 590562 w 665090"/>
                <a:gd name="connsiteY4" fmla="*/ 1064179 h 1124372"/>
                <a:gd name="connsiteX5" fmla="*/ 649976 w 665090"/>
                <a:gd name="connsiteY5" fmla="*/ 1124372 h 1124372"/>
                <a:gd name="connsiteX6" fmla="*/ 93566 w 665090"/>
                <a:gd name="connsiteY6" fmla="*/ 1115261 h 1124372"/>
                <a:gd name="connsiteX7" fmla="*/ 0 w 665090"/>
                <a:gd name="connsiteY7" fmla="*/ 1021695 h 1124372"/>
                <a:gd name="connsiteX8" fmla="*/ 0 w 665090"/>
                <a:gd name="connsiteY8" fmla="*/ 99443 h 112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090" h="1124372">
                  <a:moveTo>
                    <a:pt x="0" y="99443"/>
                  </a:moveTo>
                  <a:cubicBezTo>
                    <a:pt x="0" y="47768"/>
                    <a:pt x="45550" y="2218"/>
                    <a:pt x="97225" y="2218"/>
                  </a:cubicBezTo>
                  <a:lnTo>
                    <a:pt x="665090" y="0"/>
                  </a:lnTo>
                  <a:cubicBezTo>
                    <a:pt x="655182" y="12986"/>
                    <a:pt x="604966" y="16463"/>
                    <a:pt x="602400" y="63961"/>
                  </a:cubicBezTo>
                  <a:cubicBezTo>
                    <a:pt x="597891" y="205825"/>
                    <a:pt x="592995" y="897159"/>
                    <a:pt x="590562" y="1064179"/>
                  </a:cubicBezTo>
                  <a:cubicBezTo>
                    <a:pt x="582160" y="1130313"/>
                    <a:pt x="657868" y="1106491"/>
                    <a:pt x="649976" y="1124372"/>
                  </a:cubicBezTo>
                  <a:lnTo>
                    <a:pt x="93566" y="1115261"/>
                  </a:lnTo>
                  <a:cubicBezTo>
                    <a:pt x="41891" y="1115261"/>
                    <a:pt x="0" y="1073370"/>
                    <a:pt x="0" y="1021695"/>
                  </a:cubicBezTo>
                  <a:lnTo>
                    <a:pt x="0" y="99443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"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Rectangle 1"/>
            <p:cNvSpPr/>
            <p:nvPr/>
          </p:nvSpPr>
          <p:spPr>
            <a:xfrm>
              <a:off x="1262044" y="2967960"/>
              <a:ext cx="175201" cy="77701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381000"/>
                <a:gd name="connsiteY0" fmla="*/ 0 h 239233"/>
                <a:gd name="connsiteX1" fmla="*/ 381000 w 381000"/>
                <a:gd name="connsiteY1" fmla="*/ 0 h 239233"/>
                <a:gd name="connsiteX2" fmla="*/ 375684 w 381000"/>
                <a:gd name="connsiteY2" fmla="*/ 239233 h 239233"/>
                <a:gd name="connsiteX3" fmla="*/ 0 w 381000"/>
                <a:gd name="connsiteY3" fmla="*/ 228600 h 239233"/>
                <a:gd name="connsiteX4" fmla="*/ 0 w 381000"/>
                <a:gd name="connsiteY4" fmla="*/ 0 h 239233"/>
                <a:gd name="connsiteX0" fmla="*/ 0 w 381000"/>
                <a:gd name="connsiteY0" fmla="*/ 0 h 241891"/>
                <a:gd name="connsiteX1" fmla="*/ 381000 w 381000"/>
                <a:gd name="connsiteY1" fmla="*/ 0 h 241891"/>
                <a:gd name="connsiteX2" fmla="*/ 375684 w 381000"/>
                <a:gd name="connsiteY2" fmla="*/ 239233 h 241891"/>
                <a:gd name="connsiteX3" fmla="*/ 39872 w 381000"/>
                <a:gd name="connsiteY3" fmla="*/ 241891 h 241891"/>
                <a:gd name="connsiteX4" fmla="*/ 0 w 381000"/>
                <a:gd name="connsiteY4" fmla="*/ 0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6445 w 351761"/>
                <a:gd name="connsiteY2" fmla="*/ 239233 h 241891"/>
                <a:gd name="connsiteX3" fmla="*/ 10633 w 351761"/>
                <a:gd name="connsiteY3" fmla="*/ 241891 h 241891"/>
                <a:gd name="connsiteX4" fmla="*/ 0 w 351761"/>
                <a:gd name="connsiteY4" fmla="*/ 130248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9103 w 351761"/>
                <a:gd name="connsiteY2" fmla="*/ 185184 h 241891"/>
                <a:gd name="connsiteX3" fmla="*/ 346445 w 351761"/>
                <a:gd name="connsiteY3" fmla="*/ 239233 h 241891"/>
                <a:gd name="connsiteX4" fmla="*/ 10633 w 351761"/>
                <a:gd name="connsiteY4" fmla="*/ 241891 h 241891"/>
                <a:gd name="connsiteX5" fmla="*/ 0 w 351761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3436"/>
                <a:gd name="connsiteX1" fmla="*/ 351761 w 415556"/>
                <a:gd name="connsiteY1" fmla="*/ 0 h 243436"/>
                <a:gd name="connsiteX2" fmla="*/ 415556 w 415556"/>
                <a:gd name="connsiteY2" fmla="*/ 206449 h 243436"/>
                <a:gd name="connsiteX3" fmla="*/ 346445 w 415556"/>
                <a:gd name="connsiteY3" fmla="*/ 239233 h 243436"/>
                <a:gd name="connsiteX4" fmla="*/ 10633 w 415556"/>
                <a:gd name="connsiteY4" fmla="*/ 241891 h 243436"/>
                <a:gd name="connsiteX5" fmla="*/ 0 w 415556"/>
                <a:gd name="connsiteY5" fmla="*/ 130248 h 243436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06031"/>
                <a:gd name="connsiteY0" fmla="*/ 0 h 118787"/>
                <a:gd name="connsiteX1" fmla="*/ 270798 w 406031"/>
                <a:gd name="connsiteY1" fmla="*/ 721 h 118787"/>
                <a:gd name="connsiteX2" fmla="*/ 406031 w 406031"/>
                <a:gd name="connsiteY2" fmla="*/ 83345 h 118787"/>
                <a:gd name="connsiteX3" fmla="*/ 336920 w 406031"/>
                <a:gd name="connsiteY3" fmla="*/ 116129 h 118787"/>
                <a:gd name="connsiteX4" fmla="*/ 1108 w 406031"/>
                <a:gd name="connsiteY4" fmla="*/ 118787 h 118787"/>
                <a:gd name="connsiteX5" fmla="*/ 0 w 406031"/>
                <a:gd name="connsiteY5" fmla="*/ 0 h 118787"/>
                <a:gd name="connsiteX0" fmla="*/ 0 w 406031"/>
                <a:gd name="connsiteY0" fmla="*/ 0 h 123598"/>
                <a:gd name="connsiteX1" fmla="*/ 270798 w 406031"/>
                <a:gd name="connsiteY1" fmla="*/ 721 h 123598"/>
                <a:gd name="connsiteX2" fmla="*/ 406031 w 406031"/>
                <a:gd name="connsiteY2" fmla="*/ 83345 h 123598"/>
                <a:gd name="connsiteX3" fmla="*/ 336920 w 406031"/>
                <a:gd name="connsiteY3" fmla="*/ 116129 h 123598"/>
                <a:gd name="connsiteX4" fmla="*/ 1108 w 406031"/>
                <a:gd name="connsiteY4" fmla="*/ 123598 h 123598"/>
                <a:gd name="connsiteX5" fmla="*/ 0 w 406031"/>
                <a:gd name="connsiteY5" fmla="*/ 0 h 123598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1108 w 406031"/>
                <a:gd name="connsiteY4" fmla="*/ 123598 h 125749"/>
                <a:gd name="connsiteX5" fmla="*/ 0 w 406031"/>
                <a:gd name="connsiteY5" fmla="*/ 0 h 125749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8252 w 406031"/>
                <a:gd name="connsiteY4" fmla="*/ 123598 h 125749"/>
                <a:gd name="connsiteX5" fmla="*/ 0 w 406031"/>
                <a:gd name="connsiteY5" fmla="*/ 0 h 125749"/>
                <a:gd name="connsiteX0" fmla="*/ 0 w 403649"/>
                <a:gd name="connsiteY0" fmla="*/ 1685 h 125028"/>
                <a:gd name="connsiteX1" fmla="*/ 268416 w 403649"/>
                <a:gd name="connsiteY1" fmla="*/ 0 h 125028"/>
                <a:gd name="connsiteX2" fmla="*/ 403649 w 403649"/>
                <a:gd name="connsiteY2" fmla="*/ 82624 h 125028"/>
                <a:gd name="connsiteX3" fmla="*/ 332156 w 403649"/>
                <a:gd name="connsiteY3" fmla="*/ 125028 h 125028"/>
                <a:gd name="connsiteX4" fmla="*/ 5870 w 403649"/>
                <a:gd name="connsiteY4" fmla="*/ 122877 h 125028"/>
                <a:gd name="connsiteX5" fmla="*/ 0 w 403649"/>
                <a:gd name="connsiteY5" fmla="*/ 1685 h 125028"/>
                <a:gd name="connsiteX0" fmla="*/ 0 w 398886"/>
                <a:gd name="connsiteY0" fmla="*/ 1685 h 125028"/>
                <a:gd name="connsiteX1" fmla="*/ 263653 w 398886"/>
                <a:gd name="connsiteY1" fmla="*/ 0 h 125028"/>
                <a:gd name="connsiteX2" fmla="*/ 398886 w 398886"/>
                <a:gd name="connsiteY2" fmla="*/ 82624 h 125028"/>
                <a:gd name="connsiteX3" fmla="*/ 327393 w 398886"/>
                <a:gd name="connsiteY3" fmla="*/ 125028 h 125028"/>
                <a:gd name="connsiteX4" fmla="*/ 1107 w 398886"/>
                <a:gd name="connsiteY4" fmla="*/ 122877 h 125028"/>
                <a:gd name="connsiteX5" fmla="*/ 0 w 39888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3680 w 400184"/>
                <a:gd name="connsiteY0" fmla="*/ 0 h 128154"/>
                <a:gd name="connsiteX1" fmla="*/ 264951 w 400184"/>
                <a:gd name="connsiteY1" fmla="*/ 3126 h 128154"/>
                <a:gd name="connsiteX2" fmla="*/ 400184 w 400184"/>
                <a:gd name="connsiteY2" fmla="*/ 85750 h 128154"/>
                <a:gd name="connsiteX3" fmla="*/ 328691 w 400184"/>
                <a:gd name="connsiteY3" fmla="*/ 128154 h 128154"/>
                <a:gd name="connsiteX4" fmla="*/ 23 w 400184"/>
                <a:gd name="connsiteY4" fmla="*/ 123597 h 128154"/>
                <a:gd name="connsiteX5" fmla="*/ 3680 w 400184"/>
                <a:gd name="connsiteY5" fmla="*/ 0 h 128154"/>
                <a:gd name="connsiteX0" fmla="*/ 3680 w 400184"/>
                <a:gd name="connsiteY0" fmla="*/ 0 h 130559"/>
                <a:gd name="connsiteX1" fmla="*/ 264951 w 400184"/>
                <a:gd name="connsiteY1" fmla="*/ 5531 h 130559"/>
                <a:gd name="connsiteX2" fmla="*/ 400184 w 400184"/>
                <a:gd name="connsiteY2" fmla="*/ 88155 h 130559"/>
                <a:gd name="connsiteX3" fmla="*/ 328691 w 400184"/>
                <a:gd name="connsiteY3" fmla="*/ 130559 h 130559"/>
                <a:gd name="connsiteX4" fmla="*/ 23 w 400184"/>
                <a:gd name="connsiteY4" fmla="*/ 126002 h 130559"/>
                <a:gd name="connsiteX5" fmla="*/ 3680 w 400184"/>
                <a:gd name="connsiteY5" fmla="*/ 0 h 130559"/>
                <a:gd name="connsiteX0" fmla="*/ 3680 w 400184"/>
                <a:gd name="connsiteY0" fmla="*/ 1684 h 125028"/>
                <a:gd name="connsiteX1" fmla="*/ 264951 w 400184"/>
                <a:gd name="connsiteY1" fmla="*/ 0 h 125028"/>
                <a:gd name="connsiteX2" fmla="*/ 400184 w 400184"/>
                <a:gd name="connsiteY2" fmla="*/ 82624 h 125028"/>
                <a:gd name="connsiteX3" fmla="*/ 328691 w 400184"/>
                <a:gd name="connsiteY3" fmla="*/ 125028 h 125028"/>
                <a:gd name="connsiteX4" fmla="*/ 23 w 400184"/>
                <a:gd name="connsiteY4" fmla="*/ 120471 h 125028"/>
                <a:gd name="connsiteX5" fmla="*/ 3680 w 400184"/>
                <a:gd name="connsiteY5" fmla="*/ 1684 h 125028"/>
                <a:gd name="connsiteX0" fmla="*/ 3680 w 400184"/>
                <a:gd name="connsiteY0" fmla="*/ 0 h 125750"/>
                <a:gd name="connsiteX1" fmla="*/ 264951 w 400184"/>
                <a:gd name="connsiteY1" fmla="*/ 722 h 125750"/>
                <a:gd name="connsiteX2" fmla="*/ 400184 w 400184"/>
                <a:gd name="connsiteY2" fmla="*/ 83346 h 125750"/>
                <a:gd name="connsiteX3" fmla="*/ 328691 w 400184"/>
                <a:gd name="connsiteY3" fmla="*/ 125750 h 125750"/>
                <a:gd name="connsiteX4" fmla="*/ 23 w 400184"/>
                <a:gd name="connsiteY4" fmla="*/ 121193 h 125750"/>
                <a:gd name="connsiteX5" fmla="*/ 3680 w 400184"/>
                <a:gd name="connsiteY5" fmla="*/ 0 h 125750"/>
                <a:gd name="connsiteX0" fmla="*/ 0 w 401266"/>
                <a:gd name="connsiteY0" fmla="*/ 0 h 125750"/>
                <a:gd name="connsiteX1" fmla="*/ 266033 w 401266"/>
                <a:gd name="connsiteY1" fmla="*/ 722 h 125750"/>
                <a:gd name="connsiteX2" fmla="*/ 401266 w 401266"/>
                <a:gd name="connsiteY2" fmla="*/ 83346 h 125750"/>
                <a:gd name="connsiteX3" fmla="*/ 329773 w 401266"/>
                <a:gd name="connsiteY3" fmla="*/ 125750 h 125750"/>
                <a:gd name="connsiteX4" fmla="*/ 1105 w 401266"/>
                <a:gd name="connsiteY4" fmla="*/ 121193 h 125750"/>
                <a:gd name="connsiteX5" fmla="*/ 0 w 401266"/>
                <a:gd name="connsiteY5" fmla="*/ 0 h 125750"/>
                <a:gd name="connsiteX0" fmla="*/ 0 w 401266"/>
                <a:gd name="connsiteY0" fmla="*/ 1684 h 125028"/>
                <a:gd name="connsiteX1" fmla="*/ 266033 w 401266"/>
                <a:gd name="connsiteY1" fmla="*/ 0 h 125028"/>
                <a:gd name="connsiteX2" fmla="*/ 401266 w 401266"/>
                <a:gd name="connsiteY2" fmla="*/ 82624 h 125028"/>
                <a:gd name="connsiteX3" fmla="*/ 329773 w 401266"/>
                <a:gd name="connsiteY3" fmla="*/ 125028 h 125028"/>
                <a:gd name="connsiteX4" fmla="*/ 1105 w 401266"/>
                <a:gd name="connsiteY4" fmla="*/ 120471 h 125028"/>
                <a:gd name="connsiteX5" fmla="*/ 0 w 401266"/>
                <a:gd name="connsiteY5" fmla="*/ 1684 h 125028"/>
                <a:gd name="connsiteX0" fmla="*/ 0 w 401266"/>
                <a:gd name="connsiteY0" fmla="*/ 0 h 123344"/>
                <a:gd name="connsiteX1" fmla="*/ 266033 w 401266"/>
                <a:gd name="connsiteY1" fmla="*/ 721 h 123344"/>
                <a:gd name="connsiteX2" fmla="*/ 401266 w 401266"/>
                <a:gd name="connsiteY2" fmla="*/ 80940 h 123344"/>
                <a:gd name="connsiteX3" fmla="*/ 329773 w 401266"/>
                <a:gd name="connsiteY3" fmla="*/ 123344 h 123344"/>
                <a:gd name="connsiteX4" fmla="*/ 1105 w 401266"/>
                <a:gd name="connsiteY4" fmla="*/ 118787 h 123344"/>
                <a:gd name="connsiteX5" fmla="*/ 0 w 401266"/>
                <a:gd name="connsiteY5" fmla="*/ 0 h 123344"/>
                <a:gd name="connsiteX0" fmla="*/ 0 w 346195"/>
                <a:gd name="connsiteY0" fmla="*/ 0 h 123344"/>
                <a:gd name="connsiteX1" fmla="*/ 266033 w 346195"/>
                <a:gd name="connsiteY1" fmla="*/ 721 h 123344"/>
                <a:gd name="connsiteX2" fmla="*/ 329773 w 346195"/>
                <a:gd name="connsiteY2" fmla="*/ 123344 h 123344"/>
                <a:gd name="connsiteX3" fmla="*/ 1105 w 346195"/>
                <a:gd name="connsiteY3" fmla="*/ 118787 h 123344"/>
                <a:gd name="connsiteX4" fmla="*/ 0 w 346195"/>
                <a:gd name="connsiteY4" fmla="*/ 0 h 123344"/>
                <a:gd name="connsiteX0" fmla="*/ 1870 w 348065"/>
                <a:gd name="connsiteY0" fmla="*/ 0 h 123344"/>
                <a:gd name="connsiteX1" fmla="*/ 267903 w 348065"/>
                <a:gd name="connsiteY1" fmla="*/ 721 h 123344"/>
                <a:gd name="connsiteX2" fmla="*/ 331643 w 348065"/>
                <a:gd name="connsiteY2" fmla="*/ 123344 h 123344"/>
                <a:gd name="connsiteX3" fmla="*/ 36 w 348065"/>
                <a:gd name="connsiteY3" fmla="*/ 118787 h 123344"/>
                <a:gd name="connsiteX4" fmla="*/ 1870 w 348065"/>
                <a:gd name="connsiteY4" fmla="*/ 0 h 123344"/>
                <a:gd name="connsiteX0" fmla="*/ 1870 w 346826"/>
                <a:gd name="connsiteY0" fmla="*/ 2508 h 125852"/>
                <a:gd name="connsiteX1" fmla="*/ 260011 w 346826"/>
                <a:gd name="connsiteY1" fmla="*/ 0 h 125852"/>
                <a:gd name="connsiteX2" fmla="*/ 331643 w 346826"/>
                <a:gd name="connsiteY2" fmla="*/ 125852 h 125852"/>
                <a:gd name="connsiteX3" fmla="*/ 36 w 346826"/>
                <a:gd name="connsiteY3" fmla="*/ 121295 h 125852"/>
                <a:gd name="connsiteX4" fmla="*/ 1870 w 346826"/>
                <a:gd name="connsiteY4" fmla="*/ 2508 h 12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826" h="125852">
                  <a:moveTo>
                    <a:pt x="1870" y="2508"/>
                  </a:moveTo>
                  <a:lnTo>
                    <a:pt x="260011" y="0"/>
                  </a:lnTo>
                  <a:cubicBezTo>
                    <a:pt x="314973" y="20557"/>
                    <a:pt x="375798" y="106174"/>
                    <a:pt x="331643" y="125852"/>
                  </a:cubicBezTo>
                  <a:lnTo>
                    <a:pt x="36" y="121295"/>
                  </a:lnTo>
                  <a:cubicBezTo>
                    <a:pt x="-333" y="81699"/>
                    <a:pt x="2239" y="42104"/>
                    <a:pt x="1870" y="250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Rounded Rectangle 2"/>
            <p:cNvSpPr/>
            <p:nvPr/>
          </p:nvSpPr>
          <p:spPr>
            <a:xfrm>
              <a:off x="304800" y="2966968"/>
              <a:ext cx="1073986" cy="1364883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130741 h 1152787"/>
                <a:gd name="connsiteX1" fmla="*/ 93566 w 800870"/>
                <a:gd name="connsiteY1" fmla="*/ 37175 h 1152787"/>
                <a:gd name="connsiteX2" fmla="*/ 707303 w 800870"/>
                <a:gd name="connsiteY2" fmla="*/ 34216 h 1152787"/>
                <a:gd name="connsiteX3" fmla="*/ 602400 w 800870"/>
                <a:gd name="connsiteY3" fmla="*/ 95259 h 1152787"/>
                <a:gd name="connsiteX4" fmla="*/ 590562 w 800870"/>
                <a:gd name="connsiteY4" fmla="*/ 1095477 h 1152787"/>
                <a:gd name="connsiteX5" fmla="*/ 800869 w 800870"/>
                <a:gd name="connsiteY5" fmla="*/ 1100341 h 1152787"/>
                <a:gd name="connsiteX6" fmla="*/ 692507 w 800870"/>
                <a:gd name="connsiteY6" fmla="*/ 1152477 h 1152787"/>
                <a:gd name="connsiteX7" fmla="*/ 93566 w 800870"/>
                <a:gd name="connsiteY7" fmla="*/ 1146559 h 1152787"/>
                <a:gd name="connsiteX8" fmla="*/ 0 w 800870"/>
                <a:gd name="connsiteY8" fmla="*/ 1052993 h 1152787"/>
                <a:gd name="connsiteX9" fmla="*/ 0 w 800870"/>
                <a:gd name="connsiteY9" fmla="*/ 130741 h 1152787"/>
                <a:gd name="connsiteX0" fmla="*/ 0 w 800870"/>
                <a:gd name="connsiteY0" fmla="*/ 120792 h 1142838"/>
                <a:gd name="connsiteX1" fmla="*/ 93566 w 800870"/>
                <a:gd name="connsiteY1" fmla="*/ 27226 h 1142838"/>
                <a:gd name="connsiteX2" fmla="*/ 707303 w 800870"/>
                <a:gd name="connsiteY2" fmla="*/ 24267 h 1142838"/>
                <a:gd name="connsiteX3" fmla="*/ 602400 w 800870"/>
                <a:gd name="connsiteY3" fmla="*/ 85310 h 1142838"/>
                <a:gd name="connsiteX4" fmla="*/ 590562 w 800870"/>
                <a:gd name="connsiteY4" fmla="*/ 1085528 h 1142838"/>
                <a:gd name="connsiteX5" fmla="*/ 800869 w 800870"/>
                <a:gd name="connsiteY5" fmla="*/ 1090392 h 1142838"/>
                <a:gd name="connsiteX6" fmla="*/ 692507 w 800870"/>
                <a:gd name="connsiteY6" fmla="*/ 1142528 h 1142838"/>
                <a:gd name="connsiteX7" fmla="*/ 93566 w 800870"/>
                <a:gd name="connsiteY7" fmla="*/ 1136610 h 1142838"/>
                <a:gd name="connsiteX8" fmla="*/ 0 w 800870"/>
                <a:gd name="connsiteY8" fmla="*/ 1043044 h 1142838"/>
                <a:gd name="connsiteX9" fmla="*/ 0 w 800870"/>
                <a:gd name="connsiteY9" fmla="*/ 120792 h 1142838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715170"/>
                <a:gd name="connsiteY0" fmla="*/ 96525 h 1155065"/>
                <a:gd name="connsiteX1" fmla="*/ 93566 w 715170"/>
                <a:gd name="connsiteY1" fmla="*/ 2959 h 1155065"/>
                <a:gd name="connsiteX2" fmla="*/ 662172 w 715170"/>
                <a:gd name="connsiteY2" fmla="*/ 0 h 1155065"/>
                <a:gd name="connsiteX3" fmla="*/ 602400 w 715170"/>
                <a:gd name="connsiteY3" fmla="*/ 61043 h 1155065"/>
                <a:gd name="connsiteX4" fmla="*/ 590562 w 715170"/>
                <a:gd name="connsiteY4" fmla="*/ 1061261 h 1155065"/>
                <a:gd name="connsiteX5" fmla="*/ 692507 w 715170"/>
                <a:gd name="connsiteY5" fmla="*/ 1118261 h 1155065"/>
                <a:gd name="connsiteX6" fmla="*/ 93566 w 715170"/>
                <a:gd name="connsiteY6" fmla="*/ 1112343 h 1155065"/>
                <a:gd name="connsiteX7" fmla="*/ 0 w 715170"/>
                <a:gd name="connsiteY7" fmla="*/ 1018777 h 1155065"/>
                <a:gd name="connsiteX8" fmla="*/ 0 w 715170"/>
                <a:gd name="connsiteY8" fmla="*/ 96525 h 1155065"/>
                <a:gd name="connsiteX0" fmla="*/ 0 w 701195"/>
                <a:gd name="connsiteY0" fmla="*/ 96525 h 1147707"/>
                <a:gd name="connsiteX1" fmla="*/ 93566 w 701195"/>
                <a:gd name="connsiteY1" fmla="*/ 2959 h 1147707"/>
                <a:gd name="connsiteX2" fmla="*/ 662172 w 701195"/>
                <a:gd name="connsiteY2" fmla="*/ 0 h 1147707"/>
                <a:gd name="connsiteX3" fmla="*/ 602400 w 701195"/>
                <a:gd name="connsiteY3" fmla="*/ 61043 h 1147707"/>
                <a:gd name="connsiteX4" fmla="*/ 590562 w 701195"/>
                <a:gd name="connsiteY4" fmla="*/ 1061261 h 1147707"/>
                <a:gd name="connsiteX5" fmla="*/ 692507 w 701195"/>
                <a:gd name="connsiteY5" fmla="*/ 1118261 h 1147707"/>
                <a:gd name="connsiteX6" fmla="*/ 93566 w 701195"/>
                <a:gd name="connsiteY6" fmla="*/ 1112343 h 1147707"/>
                <a:gd name="connsiteX7" fmla="*/ 0 w 701195"/>
                <a:gd name="connsiteY7" fmla="*/ 1018777 h 1147707"/>
                <a:gd name="connsiteX8" fmla="*/ 0 w 701195"/>
                <a:gd name="connsiteY8" fmla="*/ 96525 h 1147707"/>
                <a:gd name="connsiteX0" fmla="*/ 0 w 704813"/>
                <a:gd name="connsiteY0" fmla="*/ 96525 h 1118261"/>
                <a:gd name="connsiteX1" fmla="*/ 93566 w 704813"/>
                <a:gd name="connsiteY1" fmla="*/ 2959 h 1118261"/>
                <a:gd name="connsiteX2" fmla="*/ 662172 w 704813"/>
                <a:gd name="connsiteY2" fmla="*/ 0 h 1118261"/>
                <a:gd name="connsiteX3" fmla="*/ 602400 w 704813"/>
                <a:gd name="connsiteY3" fmla="*/ 61043 h 1118261"/>
                <a:gd name="connsiteX4" fmla="*/ 590562 w 704813"/>
                <a:gd name="connsiteY4" fmla="*/ 1061261 h 1118261"/>
                <a:gd name="connsiteX5" fmla="*/ 692507 w 704813"/>
                <a:gd name="connsiteY5" fmla="*/ 1118261 h 1118261"/>
                <a:gd name="connsiteX6" fmla="*/ 93566 w 704813"/>
                <a:gd name="connsiteY6" fmla="*/ 1112343 h 1118261"/>
                <a:gd name="connsiteX7" fmla="*/ 0 w 704813"/>
                <a:gd name="connsiteY7" fmla="*/ 1018777 h 1118261"/>
                <a:gd name="connsiteX8" fmla="*/ 0 w 704813"/>
                <a:gd name="connsiteY8" fmla="*/ 96525 h 1118261"/>
                <a:gd name="connsiteX0" fmla="*/ 0 w 700632"/>
                <a:gd name="connsiteY0" fmla="*/ 96525 h 1118261"/>
                <a:gd name="connsiteX1" fmla="*/ 93566 w 700632"/>
                <a:gd name="connsiteY1" fmla="*/ 2959 h 1118261"/>
                <a:gd name="connsiteX2" fmla="*/ 662172 w 700632"/>
                <a:gd name="connsiteY2" fmla="*/ 0 h 1118261"/>
                <a:gd name="connsiteX3" fmla="*/ 602400 w 700632"/>
                <a:gd name="connsiteY3" fmla="*/ 61043 h 1118261"/>
                <a:gd name="connsiteX4" fmla="*/ 590562 w 700632"/>
                <a:gd name="connsiteY4" fmla="*/ 1061261 h 1118261"/>
                <a:gd name="connsiteX5" fmla="*/ 692507 w 700632"/>
                <a:gd name="connsiteY5" fmla="*/ 1118261 h 1118261"/>
                <a:gd name="connsiteX6" fmla="*/ 93566 w 700632"/>
                <a:gd name="connsiteY6" fmla="*/ 1112343 h 1118261"/>
                <a:gd name="connsiteX7" fmla="*/ 0 w 700632"/>
                <a:gd name="connsiteY7" fmla="*/ 1018777 h 1118261"/>
                <a:gd name="connsiteX8" fmla="*/ 0 w 700632"/>
                <a:gd name="connsiteY8" fmla="*/ 96525 h 1118261"/>
                <a:gd name="connsiteX0" fmla="*/ 0 w 692924"/>
                <a:gd name="connsiteY0" fmla="*/ 96525 h 1118261"/>
                <a:gd name="connsiteX1" fmla="*/ 93566 w 692924"/>
                <a:gd name="connsiteY1" fmla="*/ 2959 h 1118261"/>
                <a:gd name="connsiteX2" fmla="*/ 662172 w 692924"/>
                <a:gd name="connsiteY2" fmla="*/ 0 h 1118261"/>
                <a:gd name="connsiteX3" fmla="*/ 602400 w 692924"/>
                <a:gd name="connsiteY3" fmla="*/ 61043 h 1118261"/>
                <a:gd name="connsiteX4" fmla="*/ 590562 w 692924"/>
                <a:gd name="connsiteY4" fmla="*/ 1061261 h 1118261"/>
                <a:gd name="connsiteX5" fmla="*/ 692507 w 692924"/>
                <a:gd name="connsiteY5" fmla="*/ 1118261 h 1118261"/>
                <a:gd name="connsiteX6" fmla="*/ 93566 w 692924"/>
                <a:gd name="connsiteY6" fmla="*/ 1112343 h 1118261"/>
                <a:gd name="connsiteX7" fmla="*/ 0 w 692924"/>
                <a:gd name="connsiteY7" fmla="*/ 1018777 h 1118261"/>
                <a:gd name="connsiteX8" fmla="*/ 0 w 692924"/>
                <a:gd name="connsiteY8" fmla="*/ 96525 h 1118261"/>
                <a:gd name="connsiteX0" fmla="*/ 0 w 692885"/>
                <a:gd name="connsiteY0" fmla="*/ 96525 h 1118261"/>
                <a:gd name="connsiteX1" fmla="*/ 93566 w 692885"/>
                <a:gd name="connsiteY1" fmla="*/ 2959 h 1118261"/>
                <a:gd name="connsiteX2" fmla="*/ 662172 w 692885"/>
                <a:gd name="connsiteY2" fmla="*/ 0 h 1118261"/>
                <a:gd name="connsiteX3" fmla="*/ 602400 w 692885"/>
                <a:gd name="connsiteY3" fmla="*/ 61043 h 1118261"/>
                <a:gd name="connsiteX4" fmla="*/ 590562 w 692885"/>
                <a:gd name="connsiteY4" fmla="*/ 1061261 h 1118261"/>
                <a:gd name="connsiteX5" fmla="*/ 692507 w 692885"/>
                <a:gd name="connsiteY5" fmla="*/ 1118261 h 1118261"/>
                <a:gd name="connsiteX6" fmla="*/ 93566 w 692885"/>
                <a:gd name="connsiteY6" fmla="*/ 1112343 h 1118261"/>
                <a:gd name="connsiteX7" fmla="*/ 0 w 692885"/>
                <a:gd name="connsiteY7" fmla="*/ 1018777 h 1118261"/>
                <a:gd name="connsiteX8" fmla="*/ 0 w 692885"/>
                <a:gd name="connsiteY8" fmla="*/ 96525 h 1118261"/>
                <a:gd name="connsiteX0" fmla="*/ 0 w 692885"/>
                <a:gd name="connsiteY0" fmla="*/ 99443 h 1121179"/>
                <a:gd name="connsiteX1" fmla="*/ 93566 w 692885"/>
                <a:gd name="connsiteY1" fmla="*/ 5877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92885"/>
                <a:gd name="connsiteY0" fmla="*/ 99443 h 1121179"/>
                <a:gd name="connsiteX1" fmla="*/ 97225 w 692885"/>
                <a:gd name="connsiteY1" fmla="*/ 2218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2885" h="1121179">
                  <a:moveTo>
                    <a:pt x="0" y="99443"/>
                  </a:moveTo>
                  <a:cubicBezTo>
                    <a:pt x="0" y="47768"/>
                    <a:pt x="45550" y="2218"/>
                    <a:pt x="97225" y="2218"/>
                  </a:cubicBezTo>
                  <a:lnTo>
                    <a:pt x="665090" y="0"/>
                  </a:lnTo>
                  <a:cubicBezTo>
                    <a:pt x="655182" y="12986"/>
                    <a:pt x="604966" y="16463"/>
                    <a:pt x="602400" y="63961"/>
                  </a:cubicBezTo>
                  <a:cubicBezTo>
                    <a:pt x="597891" y="205825"/>
                    <a:pt x="592995" y="897159"/>
                    <a:pt x="590562" y="1064179"/>
                  </a:cubicBezTo>
                  <a:cubicBezTo>
                    <a:pt x="582160" y="1130313"/>
                    <a:pt x="700399" y="1103298"/>
                    <a:pt x="692507" y="1121179"/>
                  </a:cubicBezTo>
                  <a:lnTo>
                    <a:pt x="93566" y="1115261"/>
                  </a:lnTo>
                  <a:cubicBezTo>
                    <a:pt x="41891" y="1115261"/>
                    <a:pt x="0" y="1073370"/>
                    <a:pt x="0" y="1021695"/>
                  </a:cubicBezTo>
                  <a:lnTo>
                    <a:pt x="0" y="994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Rounded Rectangle 2"/>
            <p:cNvSpPr/>
            <p:nvPr/>
          </p:nvSpPr>
          <p:spPr>
            <a:xfrm>
              <a:off x="533838" y="2969549"/>
              <a:ext cx="891539" cy="896562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2158 w 808602"/>
                <a:gd name="connsiteY5" fmla="*/ 1061261 h 1118571"/>
                <a:gd name="connsiteX6" fmla="*/ 802465 w 808602"/>
                <a:gd name="connsiteY6" fmla="*/ 1066125 h 1118571"/>
                <a:gd name="connsiteX7" fmla="*/ 694103 w 808602"/>
                <a:gd name="connsiteY7" fmla="*/ 1118261 h 1118571"/>
                <a:gd name="connsiteX8" fmla="*/ 95162 w 808602"/>
                <a:gd name="connsiteY8" fmla="*/ 1112343 h 1118571"/>
                <a:gd name="connsiteX9" fmla="*/ 1596 w 808602"/>
                <a:gd name="connsiteY9" fmla="*/ 1018777 h 1118571"/>
                <a:gd name="connsiteX10" fmla="*/ 0 w 808602"/>
                <a:gd name="connsiteY10" fmla="*/ 736478 h 1118571"/>
                <a:gd name="connsiteX11" fmla="*/ 1596 w 808602"/>
                <a:gd name="connsiteY11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95162 w 808602"/>
                <a:gd name="connsiteY9" fmla="*/ 1112343 h 1118571"/>
                <a:gd name="connsiteX10" fmla="*/ 1596 w 808602"/>
                <a:gd name="connsiteY10" fmla="*/ 1018777 h 1118571"/>
                <a:gd name="connsiteX11" fmla="*/ 0 w 808602"/>
                <a:gd name="connsiteY11" fmla="*/ 736478 h 1118571"/>
                <a:gd name="connsiteX12" fmla="*/ 1596 w 808602"/>
                <a:gd name="connsiteY12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95162 w 808602"/>
                <a:gd name="connsiteY9" fmla="*/ 1112343 h 1118571"/>
                <a:gd name="connsiteX10" fmla="*/ 0 w 808602"/>
                <a:gd name="connsiteY10" fmla="*/ 736478 h 1118571"/>
                <a:gd name="connsiteX11" fmla="*/ 1596 w 808602"/>
                <a:gd name="connsiteY11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0 w 808602"/>
                <a:gd name="connsiteY9" fmla="*/ 736478 h 1118571"/>
                <a:gd name="connsiteX10" fmla="*/ 1596 w 808602"/>
                <a:gd name="connsiteY10" fmla="*/ 96525 h 1118571"/>
                <a:gd name="connsiteX0" fmla="*/ 1596 w 808602"/>
                <a:gd name="connsiteY0" fmla="*/ 96525 h 1066224"/>
                <a:gd name="connsiteX1" fmla="*/ 95162 w 808602"/>
                <a:gd name="connsiteY1" fmla="*/ 2959 h 1066224"/>
                <a:gd name="connsiteX2" fmla="*/ 708899 w 808602"/>
                <a:gd name="connsiteY2" fmla="*/ 0 h 1066224"/>
                <a:gd name="connsiteX3" fmla="*/ 808602 w 808602"/>
                <a:gd name="connsiteY3" fmla="*/ 44361 h 1066224"/>
                <a:gd name="connsiteX4" fmla="*/ 603996 w 808602"/>
                <a:gd name="connsiteY4" fmla="*/ 61043 h 1066224"/>
                <a:gd name="connsiteX5" fmla="*/ 593543 w 808602"/>
                <a:gd name="connsiteY5" fmla="*/ 406200 h 1066224"/>
                <a:gd name="connsiteX6" fmla="*/ 592158 w 808602"/>
                <a:gd name="connsiteY6" fmla="*/ 1061261 h 1066224"/>
                <a:gd name="connsiteX7" fmla="*/ 802465 w 808602"/>
                <a:gd name="connsiteY7" fmla="*/ 1066125 h 1066224"/>
                <a:gd name="connsiteX8" fmla="*/ 0 w 808602"/>
                <a:gd name="connsiteY8" fmla="*/ 736478 h 1066224"/>
                <a:gd name="connsiteX9" fmla="*/ 1596 w 808602"/>
                <a:gd name="connsiteY9" fmla="*/ 96525 h 1066224"/>
                <a:gd name="connsiteX0" fmla="*/ 1596 w 808602"/>
                <a:gd name="connsiteY0" fmla="*/ 96525 h 1069923"/>
                <a:gd name="connsiteX1" fmla="*/ 95162 w 808602"/>
                <a:gd name="connsiteY1" fmla="*/ 2959 h 1069923"/>
                <a:gd name="connsiteX2" fmla="*/ 708899 w 808602"/>
                <a:gd name="connsiteY2" fmla="*/ 0 h 1069923"/>
                <a:gd name="connsiteX3" fmla="*/ 808602 w 808602"/>
                <a:gd name="connsiteY3" fmla="*/ 44361 h 1069923"/>
                <a:gd name="connsiteX4" fmla="*/ 603996 w 808602"/>
                <a:gd name="connsiteY4" fmla="*/ 61043 h 1069923"/>
                <a:gd name="connsiteX5" fmla="*/ 593543 w 808602"/>
                <a:gd name="connsiteY5" fmla="*/ 406200 h 1069923"/>
                <a:gd name="connsiteX6" fmla="*/ 592158 w 808602"/>
                <a:gd name="connsiteY6" fmla="*/ 1061261 h 1069923"/>
                <a:gd name="connsiteX7" fmla="*/ 0 w 808602"/>
                <a:gd name="connsiteY7" fmla="*/ 736478 h 1069923"/>
                <a:gd name="connsiteX8" fmla="*/ 1596 w 808602"/>
                <a:gd name="connsiteY8" fmla="*/ 96525 h 1069923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606909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732351"/>
                <a:gd name="connsiteY0" fmla="*/ 96525 h 736478"/>
                <a:gd name="connsiteX1" fmla="*/ 95162 w 732351"/>
                <a:gd name="connsiteY1" fmla="*/ 2959 h 736478"/>
                <a:gd name="connsiteX2" fmla="*/ 708899 w 732351"/>
                <a:gd name="connsiteY2" fmla="*/ 0 h 736478"/>
                <a:gd name="connsiteX3" fmla="*/ 603996 w 732351"/>
                <a:gd name="connsiteY3" fmla="*/ 61043 h 736478"/>
                <a:gd name="connsiteX4" fmla="*/ 596974 w 732351"/>
                <a:gd name="connsiteY4" fmla="*/ 407856 h 736478"/>
                <a:gd name="connsiteX5" fmla="*/ 0 w 732351"/>
                <a:gd name="connsiteY5" fmla="*/ 736478 h 736478"/>
                <a:gd name="connsiteX6" fmla="*/ 1596 w 732351"/>
                <a:gd name="connsiteY6" fmla="*/ 96525 h 736478"/>
                <a:gd name="connsiteX0" fmla="*/ 1596 w 732351"/>
                <a:gd name="connsiteY0" fmla="*/ 96525 h 736478"/>
                <a:gd name="connsiteX1" fmla="*/ 98821 w 732351"/>
                <a:gd name="connsiteY1" fmla="*/ 519 h 736478"/>
                <a:gd name="connsiteX2" fmla="*/ 708899 w 732351"/>
                <a:gd name="connsiteY2" fmla="*/ 0 h 736478"/>
                <a:gd name="connsiteX3" fmla="*/ 603996 w 732351"/>
                <a:gd name="connsiteY3" fmla="*/ 61043 h 736478"/>
                <a:gd name="connsiteX4" fmla="*/ 596974 w 732351"/>
                <a:gd name="connsiteY4" fmla="*/ 407856 h 736478"/>
                <a:gd name="connsiteX5" fmla="*/ 0 w 732351"/>
                <a:gd name="connsiteY5" fmla="*/ 736478 h 736478"/>
                <a:gd name="connsiteX6" fmla="*/ 1596 w 732351"/>
                <a:gd name="connsiteY6" fmla="*/ 96525 h 73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2351" h="736478">
                  <a:moveTo>
                    <a:pt x="1596" y="96525"/>
                  </a:moveTo>
                  <a:cubicBezTo>
                    <a:pt x="1596" y="44850"/>
                    <a:pt x="47146" y="519"/>
                    <a:pt x="98821" y="519"/>
                  </a:cubicBezTo>
                  <a:lnTo>
                    <a:pt x="708899" y="0"/>
                  </a:lnTo>
                  <a:cubicBezTo>
                    <a:pt x="793705" y="9681"/>
                    <a:pt x="622650" y="-6933"/>
                    <a:pt x="603996" y="61043"/>
                  </a:cubicBezTo>
                  <a:cubicBezTo>
                    <a:pt x="594045" y="224915"/>
                    <a:pt x="604685" y="343284"/>
                    <a:pt x="596974" y="407856"/>
                  </a:cubicBezTo>
                  <a:cubicBezTo>
                    <a:pt x="498557" y="529538"/>
                    <a:pt x="140889" y="683984"/>
                    <a:pt x="0" y="736478"/>
                  </a:cubicBezTo>
                  <a:lnTo>
                    <a:pt x="1596" y="9652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shade val="100000"/>
                    <a:satMod val="115000"/>
                    <a:alpha val="23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2400" y="3386135"/>
              <a:ext cx="13009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2012</a:t>
              </a:r>
              <a:endPara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" name="Rounded Rectangle 2"/>
            <p:cNvSpPr/>
            <p:nvPr/>
          </p:nvSpPr>
          <p:spPr>
            <a:xfrm>
              <a:off x="3567703" y="2972980"/>
              <a:ext cx="851897" cy="1356713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130741 h 1152787"/>
                <a:gd name="connsiteX1" fmla="*/ 93566 w 800870"/>
                <a:gd name="connsiteY1" fmla="*/ 37175 h 1152787"/>
                <a:gd name="connsiteX2" fmla="*/ 707303 w 800870"/>
                <a:gd name="connsiteY2" fmla="*/ 34216 h 1152787"/>
                <a:gd name="connsiteX3" fmla="*/ 602400 w 800870"/>
                <a:gd name="connsiteY3" fmla="*/ 95259 h 1152787"/>
                <a:gd name="connsiteX4" fmla="*/ 590562 w 800870"/>
                <a:gd name="connsiteY4" fmla="*/ 1095477 h 1152787"/>
                <a:gd name="connsiteX5" fmla="*/ 800869 w 800870"/>
                <a:gd name="connsiteY5" fmla="*/ 1100341 h 1152787"/>
                <a:gd name="connsiteX6" fmla="*/ 692507 w 800870"/>
                <a:gd name="connsiteY6" fmla="*/ 1152477 h 1152787"/>
                <a:gd name="connsiteX7" fmla="*/ 93566 w 800870"/>
                <a:gd name="connsiteY7" fmla="*/ 1146559 h 1152787"/>
                <a:gd name="connsiteX8" fmla="*/ 0 w 800870"/>
                <a:gd name="connsiteY8" fmla="*/ 1052993 h 1152787"/>
                <a:gd name="connsiteX9" fmla="*/ 0 w 800870"/>
                <a:gd name="connsiteY9" fmla="*/ 130741 h 1152787"/>
                <a:gd name="connsiteX0" fmla="*/ 0 w 800870"/>
                <a:gd name="connsiteY0" fmla="*/ 120792 h 1142838"/>
                <a:gd name="connsiteX1" fmla="*/ 93566 w 800870"/>
                <a:gd name="connsiteY1" fmla="*/ 27226 h 1142838"/>
                <a:gd name="connsiteX2" fmla="*/ 707303 w 800870"/>
                <a:gd name="connsiteY2" fmla="*/ 24267 h 1142838"/>
                <a:gd name="connsiteX3" fmla="*/ 602400 w 800870"/>
                <a:gd name="connsiteY3" fmla="*/ 85310 h 1142838"/>
                <a:gd name="connsiteX4" fmla="*/ 590562 w 800870"/>
                <a:gd name="connsiteY4" fmla="*/ 1085528 h 1142838"/>
                <a:gd name="connsiteX5" fmla="*/ 800869 w 800870"/>
                <a:gd name="connsiteY5" fmla="*/ 1090392 h 1142838"/>
                <a:gd name="connsiteX6" fmla="*/ 692507 w 800870"/>
                <a:gd name="connsiteY6" fmla="*/ 1142528 h 1142838"/>
                <a:gd name="connsiteX7" fmla="*/ 93566 w 800870"/>
                <a:gd name="connsiteY7" fmla="*/ 1136610 h 1142838"/>
                <a:gd name="connsiteX8" fmla="*/ 0 w 800870"/>
                <a:gd name="connsiteY8" fmla="*/ 1043044 h 1142838"/>
                <a:gd name="connsiteX9" fmla="*/ 0 w 800870"/>
                <a:gd name="connsiteY9" fmla="*/ 120792 h 1142838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715170"/>
                <a:gd name="connsiteY0" fmla="*/ 96525 h 1155065"/>
                <a:gd name="connsiteX1" fmla="*/ 93566 w 715170"/>
                <a:gd name="connsiteY1" fmla="*/ 2959 h 1155065"/>
                <a:gd name="connsiteX2" fmla="*/ 662172 w 715170"/>
                <a:gd name="connsiteY2" fmla="*/ 0 h 1155065"/>
                <a:gd name="connsiteX3" fmla="*/ 602400 w 715170"/>
                <a:gd name="connsiteY3" fmla="*/ 61043 h 1155065"/>
                <a:gd name="connsiteX4" fmla="*/ 590562 w 715170"/>
                <a:gd name="connsiteY4" fmla="*/ 1061261 h 1155065"/>
                <a:gd name="connsiteX5" fmla="*/ 692507 w 715170"/>
                <a:gd name="connsiteY5" fmla="*/ 1118261 h 1155065"/>
                <a:gd name="connsiteX6" fmla="*/ 93566 w 715170"/>
                <a:gd name="connsiteY6" fmla="*/ 1112343 h 1155065"/>
                <a:gd name="connsiteX7" fmla="*/ 0 w 715170"/>
                <a:gd name="connsiteY7" fmla="*/ 1018777 h 1155065"/>
                <a:gd name="connsiteX8" fmla="*/ 0 w 715170"/>
                <a:gd name="connsiteY8" fmla="*/ 96525 h 1155065"/>
                <a:gd name="connsiteX0" fmla="*/ 0 w 701195"/>
                <a:gd name="connsiteY0" fmla="*/ 96525 h 1147707"/>
                <a:gd name="connsiteX1" fmla="*/ 93566 w 701195"/>
                <a:gd name="connsiteY1" fmla="*/ 2959 h 1147707"/>
                <a:gd name="connsiteX2" fmla="*/ 662172 w 701195"/>
                <a:gd name="connsiteY2" fmla="*/ 0 h 1147707"/>
                <a:gd name="connsiteX3" fmla="*/ 602400 w 701195"/>
                <a:gd name="connsiteY3" fmla="*/ 61043 h 1147707"/>
                <a:gd name="connsiteX4" fmla="*/ 590562 w 701195"/>
                <a:gd name="connsiteY4" fmla="*/ 1061261 h 1147707"/>
                <a:gd name="connsiteX5" fmla="*/ 692507 w 701195"/>
                <a:gd name="connsiteY5" fmla="*/ 1118261 h 1147707"/>
                <a:gd name="connsiteX6" fmla="*/ 93566 w 701195"/>
                <a:gd name="connsiteY6" fmla="*/ 1112343 h 1147707"/>
                <a:gd name="connsiteX7" fmla="*/ 0 w 701195"/>
                <a:gd name="connsiteY7" fmla="*/ 1018777 h 1147707"/>
                <a:gd name="connsiteX8" fmla="*/ 0 w 701195"/>
                <a:gd name="connsiteY8" fmla="*/ 96525 h 1147707"/>
                <a:gd name="connsiteX0" fmla="*/ 0 w 704813"/>
                <a:gd name="connsiteY0" fmla="*/ 96525 h 1118261"/>
                <a:gd name="connsiteX1" fmla="*/ 93566 w 704813"/>
                <a:gd name="connsiteY1" fmla="*/ 2959 h 1118261"/>
                <a:gd name="connsiteX2" fmla="*/ 662172 w 704813"/>
                <a:gd name="connsiteY2" fmla="*/ 0 h 1118261"/>
                <a:gd name="connsiteX3" fmla="*/ 602400 w 704813"/>
                <a:gd name="connsiteY3" fmla="*/ 61043 h 1118261"/>
                <a:gd name="connsiteX4" fmla="*/ 590562 w 704813"/>
                <a:gd name="connsiteY4" fmla="*/ 1061261 h 1118261"/>
                <a:gd name="connsiteX5" fmla="*/ 692507 w 704813"/>
                <a:gd name="connsiteY5" fmla="*/ 1118261 h 1118261"/>
                <a:gd name="connsiteX6" fmla="*/ 93566 w 704813"/>
                <a:gd name="connsiteY6" fmla="*/ 1112343 h 1118261"/>
                <a:gd name="connsiteX7" fmla="*/ 0 w 704813"/>
                <a:gd name="connsiteY7" fmla="*/ 1018777 h 1118261"/>
                <a:gd name="connsiteX8" fmla="*/ 0 w 704813"/>
                <a:gd name="connsiteY8" fmla="*/ 96525 h 1118261"/>
                <a:gd name="connsiteX0" fmla="*/ 0 w 700632"/>
                <a:gd name="connsiteY0" fmla="*/ 96525 h 1118261"/>
                <a:gd name="connsiteX1" fmla="*/ 93566 w 700632"/>
                <a:gd name="connsiteY1" fmla="*/ 2959 h 1118261"/>
                <a:gd name="connsiteX2" fmla="*/ 662172 w 700632"/>
                <a:gd name="connsiteY2" fmla="*/ 0 h 1118261"/>
                <a:gd name="connsiteX3" fmla="*/ 602400 w 700632"/>
                <a:gd name="connsiteY3" fmla="*/ 61043 h 1118261"/>
                <a:gd name="connsiteX4" fmla="*/ 590562 w 700632"/>
                <a:gd name="connsiteY4" fmla="*/ 1061261 h 1118261"/>
                <a:gd name="connsiteX5" fmla="*/ 692507 w 700632"/>
                <a:gd name="connsiteY5" fmla="*/ 1118261 h 1118261"/>
                <a:gd name="connsiteX6" fmla="*/ 93566 w 700632"/>
                <a:gd name="connsiteY6" fmla="*/ 1112343 h 1118261"/>
                <a:gd name="connsiteX7" fmla="*/ 0 w 700632"/>
                <a:gd name="connsiteY7" fmla="*/ 1018777 h 1118261"/>
                <a:gd name="connsiteX8" fmla="*/ 0 w 700632"/>
                <a:gd name="connsiteY8" fmla="*/ 96525 h 1118261"/>
                <a:gd name="connsiteX0" fmla="*/ 0 w 692924"/>
                <a:gd name="connsiteY0" fmla="*/ 96525 h 1118261"/>
                <a:gd name="connsiteX1" fmla="*/ 93566 w 692924"/>
                <a:gd name="connsiteY1" fmla="*/ 2959 h 1118261"/>
                <a:gd name="connsiteX2" fmla="*/ 662172 w 692924"/>
                <a:gd name="connsiteY2" fmla="*/ 0 h 1118261"/>
                <a:gd name="connsiteX3" fmla="*/ 602400 w 692924"/>
                <a:gd name="connsiteY3" fmla="*/ 61043 h 1118261"/>
                <a:gd name="connsiteX4" fmla="*/ 590562 w 692924"/>
                <a:gd name="connsiteY4" fmla="*/ 1061261 h 1118261"/>
                <a:gd name="connsiteX5" fmla="*/ 692507 w 692924"/>
                <a:gd name="connsiteY5" fmla="*/ 1118261 h 1118261"/>
                <a:gd name="connsiteX6" fmla="*/ 93566 w 692924"/>
                <a:gd name="connsiteY6" fmla="*/ 1112343 h 1118261"/>
                <a:gd name="connsiteX7" fmla="*/ 0 w 692924"/>
                <a:gd name="connsiteY7" fmla="*/ 1018777 h 1118261"/>
                <a:gd name="connsiteX8" fmla="*/ 0 w 692924"/>
                <a:gd name="connsiteY8" fmla="*/ 96525 h 1118261"/>
                <a:gd name="connsiteX0" fmla="*/ 0 w 692885"/>
                <a:gd name="connsiteY0" fmla="*/ 96525 h 1118261"/>
                <a:gd name="connsiteX1" fmla="*/ 93566 w 692885"/>
                <a:gd name="connsiteY1" fmla="*/ 2959 h 1118261"/>
                <a:gd name="connsiteX2" fmla="*/ 662172 w 692885"/>
                <a:gd name="connsiteY2" fmla="*/ 0 h 1118261"/>
                <a:gd name="connsiteX3" fmla="*/ 602400 w 692885"/>
                <a:gd name="connsiteY3" fmla="*/ 61043 h 1118261"/>
                <a:gd name="connsiteX4" fmla="*/ 590562 w 692885"/>
                <a:gd name="connsiteY4" fmla="*/ 1061261 h 1118261"/>
                <a:gd name="connsiteX5" fmla="*/ 692507 w 692885"/>
                <a:gd name="connsiteY5" fmla="*/ 1118261 h 1118261"/>
                <a:gd name="connsiteX6" fmla="*/ 93566 w 692885"/>
                <a:gd name="connsiteY6" fmla="*/ 1112343 h 1118261"/>
                <a:gd name="connsiteX7" fmla="*/ 0 w 692885"/>
                <a:gd name="connsiteY7" fmla="*/ 1018777 h 1118261"/>
                <a:gd name="connsiteX8" fmla="*/ 0 w 692885"/>
                <a:gd name="connsiteY8" fmla="*/ 96525 h 1118261"/>
                <a:gd name="connsiteX0" fmla="*/ 0 w 692885"/>
                <a:gd name="connsiteY0" fmla="*/ 99443 h 1121179"/>
                <a:gd name="connsiteX1" fmla="*/ 93566 w 692885"/>
                <a:gd name="connsiteY1" fmla="*/ 5877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92885"/>
                <a:gd name="connsiteY0" fmla="*/ 99443 h 1121179"/>
                <a:gd name="connsiteX1" fmla="*/ 97225 w 692885"/>
                <a:gd name="connsiteY1" fmla="*/ 2218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65090"/>
                <a:gd name="connsiteY0" fmla="*/ 99443 h 1124372"/>
                <a:gd name="connsiteX1" fmla="*/ 97225 w 665090"/>
                <a:gd name="connsiteY1" fmla="*/ 2218 h 1124372"/>
                <a:gd name="connsiteX2" fmla="*/ 665090 w 665090"/>
                <a:gd name="connsiteY2" fmla="*/ 0 h 1124372"/>
                <a:gd name="connsiteX3" fmla="*/ 602400 w 665090"/>
                <a:gd name="connsiteY3" fmla="*/ 63961 h 1124372"/>
                <a:gd name="connsiteX4" fmla="*/ 590562 w 665090"/>
                <a:gd name="connsiteY4" fmla="*/ 1064179 h 1124372"/>
                <a:gd name="connsiteX5" fmla="*/ 649976 w 665090"/>
                <a:gd name="connsiteY5" fmla="*/ 1124372 h 1124372"/>
                <a:gd name="connsiteX6" fmla="*/ 93566 w 665090"/>
                <a:gd name="connsiteY6" fmla="*/ 1115261 h 1124372"/>
                <a:gd name="connsiteX7" fmla="*/ 0 w 665090"/>
                <a:gd name="connsiteY7" fmla="*/ 1021695 h 1124372"/>
                <a:gd name="connsiteX8" fmla="*/ 0 w 665090"/>
                <a:gd name="connsiteY8" fmla="*/ 99443 h 112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090" h="1124372">
                  <a:moveTo>
                    <a:pt x="0" y="99443"/>
                  </a:moveTo>
                  <a:cubicBezTo>
                    <a:pt x="0" y="47768"/>
                    <a:pt x="45550" y="2218"/>
                    <a:pt x="97225" y="2218"/>
                  </a:cubicBezTo>
                  <a:lnTo>
                    <a:pt x="665090" y="0"/>
                  </a:lnTo>
                  <a:cubicBezTo>
                    <a:pt x="655182" y="12986"/>
                    <a:pt x="604966" y="16463"/>
                    <a:pt x="602400" y="63961"/>
                  </a:cubicBezTo>
                  <a:cubicBezTo>
                    <a:pt x="597891" y="205825"/>
                    <a:pt x="592995" y="897159"/>
                    <a:pt x="590562" y="1064179"/>
                  </a:cubicBezTo>
                  <a:cubicBezTo>
                    <a:pt x="582160" y="1130313"/>
                    <a:pt x="657868" y="1106491"/>
                    <a:pt x="649976" y="1124372"/>
                  </a:cubicBezTo>
                  <a:lnTo>
                    <a:pt x="93566" y="1115261"/>
                  </a:lnTo>
                  <a:cubicBezTo>
                    <a:pt x="41891" y="1115261"/>
                    <a:pt x="0" y="1073370"/>
                    <a:pt x="0" y="1021695"/>
                  </a:cubicBezTo>
                  <a:lnTo>
                    <a:pt x="0" y="99443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4" name="Rectangle 1"/>
            <p:cNvSpPr/>
            <p:nvPr/>
          </p:nvSpPr>
          <p:spPr>
            <a:xfrm>
              <a:off x="4267200" y="2967961"/>
              <a:ext cx="175201" cy="77701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381000"/>
                <a:gd name="connsiteY0" fmla="*/ 0 h 239233"/>
                <a:gd name="connsiteX1" fmla="*/ 381000 w 381000"/>
                <a:gd name="connsiteY1" fmla="*/ 0 h 239233"/>
                <a:gd name="connsiteX2" fmla="*/ 375684 w 381000"/>
                <a:gd name="connsiteY2" fmla="*/ 239233 h 239233"/>
                <a:gd name="connsiteX3" fmla="*/ 0 w 381000"/>
                <a:gd name="connsiteY3" fmla="*/ 228600 h 239233"/>
                <a:gd name="connsiteX4" fmla="*/ 0 w 381000"/>
                <a:gd name="connsiteY4" fmla="*/ 0 h 239233"/>
                <a:gd name="connsiteX0" fmla="*/ 0 w 381000"/>
                <a:gd name="connsiteY0" fmla="*/ 0 h 241891"/>
                <a:gd name="connsiteX1" fmla="*/ 381000 w 381000"/>
                <a:gd name="connsiteY1" fmla="*/ 0 h 241891"/>
                <a:gd name="connsiteX2" fmla="*/ 375684 w 381000"/>
                <a:gd name="connsiteY2" fmla="*/ 239233 h 241891"/>
                <a:gd name="connsiteX3" fmla="*/ 39872 w 381000"/>
                <a:gd name="connsiteY3" fmla="*/ 241891 h 241891"/>
                <a:gd name="connsiteX4" fmla="*/ 0 w 381000"/>
                <a:gd name="connsiteY4" fmla="*/ 0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6445 w 351761"/>
                <a:gd name="connsiteY2" fmla="*/ 239233 h 241891"/>
                <a:gd name="connsiteX3" fmla="*/ 10633 w 351761"/>
                <a:gd name="connsiteY3" fmla="*/ 241891 h 241891"/>
                <a:gd name="connsiteX4" fmla="*/ 0 w 351761"/>
                <a:gd name="connsiteY4" fmla="*/ 130248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9103 w 351761"/>
                <a:gd name="connsiteY2" fmla="*/ 185184 h 241891"/>
                <a:gd name="connsiteX3" fmla="*/ 346445 w 351761"/>
                <a:gd name="connsiteY3" fmla="*/ 239233 h 241891"/>
                <a:gd name="connsiteX4" fmla="*/ 10633 w 351761"/>
                <a:gd name="connsiteY4" fmla="*/ 241891 h 241891"/>
                <a:gd name="connsiteX5" fmla="*/ 0 w 351761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3436"/>
                <a:gd name="connsiteX1" fmla="*/ 351761 w 415556"/>
                <a:gd name="connsiteY1" fmla="*/ 0 h 243436"/>
                <a:gd name="connsiteX2" fmla="*/ 415556 w 415556"/>
                <a:gd name="connsiteY2" fmla="*/ 206449 h 243436"/>
                <a:gd name="connsiteX3" fmla="*/ 346445 w 415556"/>
                <a:gd name="connsiteY3" fmla="*/ 239233 h 243436"/>
                <a:gd name="connsiteX4" fmla="*/ 10633 w 415556"/>
                <a:gd name="connsiteY4" fmla="*/ 241891 h 243436"/>
                <a:gd name="connsiteX5" fmla="*/ 0 w 415556"/>
                <a:gd name="connsiteY5" fmla="*/ 130248 h 243436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06031"/>
                <a:gd name="connsiteY0" fmla="*/ 0 h 118787"/>
                <a:gd name="connsiteX1" fmla="*/ 270798 w 406031"/>
                <a:gd name="connsiteY1" fmla="*/ 721 h 118787"/>
                <a:gd name="connsiteX2" fmla="*/ 406031 w 406031"/>
                <a:gd name="connsiteY2" fmla="*/ 83345 h 118787"/>
                <a:gd name="connsiteX3" fmla="*/ 336920 w 406031"/>
                <a:gd name="connsiteY3" fmla="*/ 116129 h 118787"/>
                <a:gd name="connsiteX4" fmla="*/ 1108 w 406031"/>
                <a:gd name="connsiteY4" fmla="*/ 118787 h 118787"/>
                <a:gd name="connsiteX5" fmla="*/ 0 w 406031"/>
                <a:gd name="connsiteY5" fmla="*/ 0 h 118787"/>
                <a:gd name="connsiteX0" fmla="*/ 0 w 406031"/>
                <a:gd name="connsiteY0" fmla="*/ 0 h 123598"/>
                <a:gd name="connsiteX1" fmla="*/ 270798 w 406031"/>
                <a:gd name="connsiteY1" fmla="*/ 721 h 123598"/>
                <a:gd name="connsiteX2" fmla="*/ 406031 w 406031"/>
                <a:gd name="connsiteY2" fmla="*/ 83345 h 123598"/>
                <a:gd name="connsiteX3" fmla="*/ 336920 w 406031"/>
                <a:gd name="connsiteY3" fmla="*/ 116129 h 123598"/>
                <a:gd name="connsiteX4" fmla="*/ 1108 w 406031"/>
                <a:gd name="connsiteY4" fmla="*/ 123598 h 123598"/>
                <a:gd name="connsiteX5" fmla="*/ 0 w 406031"/>
                <a:gd name="connsiteY5" fmla="*/ 0 h 123598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1108 w 406031"/>
                <a:gd name="connsiteY4" fmla="*/ 123598 h 125749"/>
                <a:gd name="connsiteX5" fmla="*/ 0 w 406031"/>
                <a:gd name="connsiteY5" fmla="*/ 0 h 125749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8252 w 406031"/>
                <a:gd name="connsiteY4" fmla="*/ 123598 h 125749"/>
                <a:gd name="connsiteX5" fmla="*/ 0 w 406031"/>
                <a:gd name="connsiteY5" fmla="*/ 0 h 125749"/>
                <a:gd name="connsiteX0" fmla="*/ 0 w 403649"/>
                <a:gd name="connsiteY0" fmla="*/ 1685 h 125028"/>
                <a:gd name="connsiteX1" fmla="*/ 268416 w 403649"/>
                <a:gd name="connsiteY1" fmla="*/ 0 h 125028"/>
                <a:gd name="connsiteX2" fmla="*/ 403649 w 403649"/>
                <a:gd name="connsiteY2" fmla="*/ 82624 h 125028"/>
                <a:gd name="connsiteX3" fmla="*/ 332156 w 403649"/>
                <a:gd name="connsiteY3" fmla="*/ 125028 h 125028"/>
                <a:gd name="connsiteX4" fmla="*/ 5870 w 403649"/>
                <a:gd name="connsiteY4" fmla="*/ 122877 h 125028"/>
                <a:gd name="connsiteX5" fmla="*/ 0 w 403649"/>
                <a:gd name="connsiteY5" fmla="*/ 1685 h 125028"/>
                <a:gd name="connsiteX0" fmla="*/ 0 w 398886"/>
                <a:gd name="connsiteY0" fmla="*/ 1685 h 125028"/>
                <a:gd name="connsiteX1" fmla="*/ 263653 w 398886"/>
                <a:gd name="connsiteY1" fmla="*/ 0 h 125028"/>
                <a:gd name="connsiteX2" fmla="*/ 398886 w 398886"/>
                <a:gd name="connsiteY2" fmla="*/ 82624 h 125028"/>
                <a:gd name="connsiteX3" fmla="*/ 327393 w 398886"/>
                <a:gd name="connsiteY3" fmla="*/ 125028 h 125028"/>
                <a:gd name="connsiteX4" fmla="*/ 1107 w 398886"/>
                <a:gd name="connsiteY4" fmla="*/ 122877 h 125028"/>
                <a:gd name="connsiteX5" fmla="*/ 0 w 39888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3680 w 400184"/>
                <a:gd name="connsiteY0" fmla="*/ 0 h 128154"/>
                <a:gd name="connsiteX1" fmla="*/ 264951 w 400184"/>
                <a:gd name="connsiteY1" fmla="*/ 3126 h 128154"/>
                <a:gd name="connsiteX2" fmla="*/ 400184 w 400184"/>
                <a:gd name="connsiteY2" fmla="*/ 85750 h 128154"/>
                <a:gd name="connsiteX3" fmla="*/ 328691 w 400184"/>
                <a:gd name="connsiteY3" fmla="*/ 128154 h 128154"/>
                <a:gd name="connsiteX4" fmla="*/ 23 w 400184"/>
                <a:gd name="connsiteY4" fmla="*/ 123597 h 128154"/>
                <a:gd name="connsiteX5" fmla="*/ 3680 w 400184"/>
                <a:gd name="connsiteY5" fmla="*/ 0 h 128154"/>
                <a:gd name="connsiteX0" fmla="*/ 3680 w 400184"/>
                <a:gd name="connsiteY0" fmla="*/ 0 h 130559"/>
                <a:gd name="connsiteX1" fmla="*/ 264951 w 400184"/>
                <a:gd name="connsiteY1" fmla="*/ 5531 h 130559"/>
                <a:gd name="connsiteX2" fmla="*/ 400184 w 400184"/>
                <a:gd name="connsiteY2" fmla="*/ 88155 h 130559"/>
                <a:gd name="connsiteX3" fmla="*/ 328691 w 400184"/>
                <a:gd name="connsiteY3" fmla="*/ 130559 h 130559"/>
                <a:gd name="connsiteX4" fmla="*/ 23 w 400184"/>
                <a:gd name="connsiteY4" fmla="*/ 126002 h 130559"/>
                <a:gd name="connsiteX5" fmla="*/ 3680 w 400184"/>
                <a:gd name="connsiteY5" fmla="*/ 0 h 130559"/>
                <a:gd name="connsiteX0" fmla="*/ 3680 w 400184"/>
                <a:gd name="connsiteY0" fmla="*/ 1684 h 125028"/>
                <a:gd name="connsiteX1" fmla="*/ 264951 w 400184"/>
                <a:gd name="connsiteY1" fmla="*/ 0 h 125028"/>
                <a:gd name="connsiteX2" fmla="*/ 400184 w 400184"/>
                <a:gd name="connsiteY2" fmla="*/ 82624 h 125028"/>
                <a:gd name="connsiteX3" fmla="*/ 328691 w 400184"/>
                <a:gd name="connsiteY3" fmla="*/ 125028 h 125028"/>
                <a:gd name="connsiteX4" fmla="*/ 23 w 400184"/>
                <a:gd name="connsiteY4" fmla="*/ 120471 h 125028"/>
                <a:gd name="connsiteX5" fmla="*/ 3680 w 400184"/>
                <a:gd name="connsiteY5" fmla="*/ 1684 h 125028"/>
                <a:gd name="connsiteX0" fmla="*/ 3680 w 400184"/>
                <a:gd name="connsiteY0" fmla="*/ 0 h 125750"/>
                <a:gd name="connsiteX1" fmla="*/ 264951 w 400184"/>
                <a:gd name="connsiteY1" fmla="*/ 722 h 125750"/>
                <a:gd name="connsiteX2" fmla="*/ 400184 w 400184"/>
                <a:gd name="connsiteY2" fmla="*/ 83346 h 125750"/>
                <a:gd name="connsiteX3" fmla="*/ 328691 w 400184"/>
                <a:gd name="connsiteY3" fmla="*/ 125750 h 125750"/>
                <a:gd name="connsiteX4" fmla="*/ 23 w 400184"/>
                <a:gd name="connsiteY4" fmla="*/ 121193 h 125750"/>
                <a:gd name="connsiteX5" fmla="*/ 3680 w 400184"/>
                <a:gd name="connsiteY5" fmla="*/ 0 h 125750"/>
                <a:gd name="connsiteX0" fmla="*/ 0 w 401266"/>
                <a:gd name="connsiteY0" fmla="*/ 0 h 125750"/>
                <a:gd name="connsiteX1" fmla="*/ 266033 w 401266"/>
                <a:gd name="connsiteY1" fmla="*/ 722 h 125750"/>
                <a:gd name="connsiteX2" fmla="*/ 401266 w 401266"/>
                <a:gd name="connsiteY2" fmla="*/ 83346 h 125750"/>
                <a:gd name="connsiteX3" fmla="*/ 329773 w 401266"/>
                <a:gd name="connsiteY3" fmla="*/ 125750 h 125750"/>
                <a:gd name="connsiteX4" fmla="*/ 1105 w 401266"/>
                <a:gd name="connsiteY4" fmla="*/ 121193 h 125750"/>
                <a:gd name="connsiteX5" fmla="*/ 0 w 401266"/>
                <a:gd name="connsiteY5" fmla="*/ 0 h 125750"/>
                <a:gd name="connsiteX0" fmla="*/ 0 w 401266"/>
                <a:gd name="connsiteY0" fmla="*/ 1684 h 125028"/>
                <a:gd name="connsiteX1" fmla="*/ 266033 w 401266"/>
                <a:gd name="connsiteY1" fmla="*/ 0 h 125028"/>
                <a:gd name="connsiteX2" fmla="*/ 401266 w 401266"/>
                <a:gd name="connsiteY2" fmla="*/ 82624 h 125028"/>
                <a:gd name="connsiteX3" fmla="*/ 329773 w 401266"/>
                <a:gd name="connsiteY3" fmla="*/ 125028 h 125028"/>
                <a:gd name="connsiteX4" fmla="*/ 1105 w 401266"/>
                <a:gd name="connsiteY4" fmla="*/ 120471 h 125028"/>
                <a:gd name="connsiteX5" fmla="*/ 0 w 401266"/>
                <a:gd name="connsiteY5" fmla="*/ 1684 h 125028"/>
                <a:gd name="connsiteX0" fmla="*/ 0 w 401266"/>
                <a:gd name="connsiteY0" fmla="*/ 0 h 123344"/>
                <a:gd name="connsiteX1" fmla="*/ 266033 w 401266"/>
                <a:gd name="connsiteY1" fmla="*/ 721 h 123344"/>
                <a:gd name="connsiteX2" fmla="*/ 401266 w 401266"/>
                <a:gd name="connsiteY2" fmla="*/ 80940 h 123344"/>
                <a:gd name="connsiteX3" fmla="*/ 329773 w 401266"/>
                <a:gd name="connsiteY3" fmla="*/ 123344 h 123344"/>
                <a:gd name="connsiteX4" fmla="*/ 1105 w 401266"/>
                <a:gd name="connsiteY4" fmla="*/ 118787 h 123344"/>
                <a:gd name="connsiteX5" fmla="*/ 0 w 401266"/>
                <a:gd name="connsiteY5" fmla="*/ 0 h 123344"/>
                <a:gd name="connsiteX0" fmla="*/ 0 w 346195"/>
                <a:gd name="connsiteY0" fmla="*/ 0 h 123344"/>
                <a:gd name="connsiteX1" fmla="*/ 266033 w 346195"/>
                <a:gd name="connsiteY1" fmla="*/ 721 h 123344"/>
                <a:gd name="connsiteX2" fmla="*/ 329773 w 346195"/>
                <a:gd name="connsiteY2" fmla="*/ 123344 h 123344"/>
                <a:gd name="connsiteX3" fmla="*/ 1105 w 346195"/>
                <a:gd name="connsiteY3" fmla="*/ 118787 h 123344"/>
                <a:gd name="connsiteX4" fmla="*/ 0 w 346195"/>
                <a:gd name="connsiteY4" fmla="*/ 0 h 123344"/>
                <a:gd name="connsiteX0" fmla="*/ 1870 w 348065"/>
                <a:gd name="connsiteY0" fmla="*/ 0 h 123344"/>
                <a:gd name="connsiteX1" fmla="*/ 267903 w 348065"/>
                <a:gd name="connsiteY1" fmla="*/ 721 h 123344"/>
                <a:gd name="connsiteX2" fmla="*/ 331643 w 348065"/>
                <a:gd name="connsiteY2" fmla="*/ 123344 h 123344"/>
                <a:gd name="connsiteX3" fmla="*/ 36 w 348065"/>
                <a:gd name="connsiteY3" fmla="*/ 118787 h 123344"/>
                <a:gd name="connsiteX4" fmla="*/ 1870 w 348065"/>
                <a:gd name="connsiteY4" fmla="*/ 0 h 123344"/>
                <a:gd name="connsiteX0" fmla="*/ 1870 w 346826"/>
                <a:gd name="connsiteY0" fmla="*/ 2508 h 125852"/>
                <a:gd name="connsiteX1" fmla="*/ 260011 w 346826"/>
                <a:gd name="connsiteY1" fmla="*/ 0 h 125852"/>
                <a:gd name="connsiteX2" fmla="*/ 331643 w 346826"/>
                <a:gd name="connsiteY2" fmla="*/ 125852 h 125852"/>
                <a:gd name="connsiteX3" fmla="*/ 36 w 346826"/>
                <a:gd name="connsiteY3" fmla="*/ 121295 h 125852"/>
                <a:gd name="connsiteX4" fmla="*/ 1870 w 346826"/>
                <a:gd name="connsiteY4" fmla="*/ 2508 h 12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826" h="125852">
                  <a:moveTo>
                    <a:pt x="1870" y="2508"/>
                  </a:moveTo>
                  <a:lnTo>
                    <a:pt x="260011" y="0"/>
                  </a:lnTo>
                  <a:cubicBezTo>
                    <a:pt x="314973" y="20557"/>
                    <a:pt x="375798" y="106174"/>
                    <a:pt x="331643" y="125852"/>
                  </a:cubicBezTo>
                  <a:lnTo>
                    <a:pt x="36" y="121295"/>
                  </a:lnTo>
                  <a:cubicBezTo>
                    <a:pt x="-333" y="81699"/>
                    <a:pt x="2239" y="42104"/>
                    <a:pt x="1870" y="250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189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" name="Rounded Rectangle 2"/>
            <p:cNvSpPr/>
            <p:nvPr/>
          </p:nvSpPr>
          <p:spPr>
            <a:xfrm>
              <a:off x="3352800" y="2966968"/>
              <a:ext cx="1048890" cy="1364883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130741 h 1152787"/>
                <a:gd name="connsiteX1" fmla="*/ 93566 w 800870"/>
                <a:gd name="connsiteY1" fmla="*/ 37175 h 1152787"/>
                <a:gd name="connsiteX2" fmla="*/ 707303 w 800870"/>
                <a:gd name="connsiteY2" fmla="*/ 34216 h 1152787"/>
                <a:gd name="connsiteX3" fmla="*/ 602400 w 800870"/>
                <a:gd name="connsiteY3" fmla="*/ 95259 h 1152787"/>
                <a:gd name="connsiteX4" fmla="*/ 590562 w 800870"/>
                <a:gd name="connsiteY4" fmla="*/ 1095477 h 1152787"/>
                <a:gd name="connsiteX5" fmla="*/ 800869 w 800870"/>
                <a:gd name="connsiteY5" fmla="*/ 1100341 h 1152787"/>
                <a:gd name="connsiteX6" fmla="*/ 692507 w 800870"/>
                <a:gd name="connsiteY6" fmla="*/ 1152477 h 1152787"/>
                <a:gd name="connsiteX7" fmla="*/ 93566 w 800870"/>
                <a:gd name="connsiteY7" fmla="*/ 1146559 h 1152787"/>
                <a:gd name="connsiteX8" fmla="*/ 0 w 800870"/>
                <a:gd name="connsiteY8" fmla="*/ 1052993 h 1152787"/>
                <a:gd name="connsiteX9" fmla="*/ 0 w 800870"/>
                <a:gd name="connsiteY9" fmla="*/ 130741 h 1152787"/>
                <a:gd name="connsiteX0" fmla="*/ 0 w 800870"/>
                <a:gd name="connsiteY0" fmla="*/ 120792 h 1142838"/>
                <a:gd name="connsiteX1" fmla="*/ 93566 w 800870"/>
                <a:gd name="connsiteY1" fmla="*/ 27226 h 1142838"/>
                <a:gd name="connsiteX2" fmla="*/ 707303 w 800870"/>
                <a:gd name="connsiteY2" fmla="*/ 24267 h 1142838"/>
                <a:gd name="connsiteX3" fmla="*/ 602400 w 800870"/>
                <a:gd name="connsiteY3" fmla="*/ 85310 h 1142838"/>
                <a:gd name="connsiteX4" fmla="*/ 590562 w 800870"/>
                <a:gd name="connsiteY4" fmla="*/ 1085528 h 1142838"/>
                <a:gd name="connsiteX5" fmla="*/ 800869 w 800870"/>
                <a:gd name="connsiteY5" fmla="*/ 1090392 h 1142838"/>
                <a:gd name="connsiteX6" fmla="*/ 692507 w 800870"/>
                <a:gd name="connsiteY6" fmla="*/ 1142528 h 1142838"/>
                <a:gd name="connsiteX7" fmla="*/ 93566 w 800870"/>
                <a:gd name="connsiteY7" fmla="*/ 1136610 h 1142838"/>
                <a:gd name="connsiteX8" fmla="*/ 0 w 800870"/>
                <a:gd name="connsiteY8" fmla="*/ 1043044 h 1142838"/>
                <a:gd name="connsiteX9" fmla="*/ 0 w 800870"/>
                <a:gd name="connsiteY9" fmla="*/ 120792 h 1142838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715170"/>
                <a:gd name="connsiteY0" fmla="*/ 96525 h 1155065"/>
                <a:gd name="connsiteX1" fmla="*/ 93566 w 715170"/>
                <a:gd name="connsiteY1" fmla="*/ 2959 h 1155065"/>
                <a:gd name="connsiteX2" fmla="*/ 662172 w 715170"/>
                <a:gd name="connsiteY2" fmla="*/ 0 h 1155065"/>
                <a:gd name="connsiteX3" fmla="*/ 602400 w 715170"/>
                <a:gd name="connsiteY3" fmla="*/ 61043 h 1155065"/>
                <a:gd name="connsiteX4" fmla="*/ 590562 w 715170"/>
                <a:gd name="connsiteY4" fmla="*/ 1061261 h 1155065"/>
                <a:gd name="connsiteX5" fmla="*/ 692507 w 715170"/>
                <a:gd name="connsiteY5" fmla="*/ 1118261 h 1155065"/>
                <a:gd name="connsiteX6" fmla="*/ 93566 w 715170"/>
                <a:gd name="connsiteY6" fmla="*/ 1112343 h 1155065"/>
                <a:gd name="connsiteX7" fmla="*/ 0 w 715170"/>
                <a:gd name="connsiteY7" fmla="*/ 1018777 h 1155065"/>
                <a:gd name="connsiteX8" fmla="*/ 0 w 715170"/>
                <a:gd name="connsiteY8" fmla="*/ 96525 h 1155065"/>
                <a:gd name="connsiteX0" fmla="*/ 0 w 701195"/>
                <a:gd name="connsiteY0" fmla="*/ 96525 h 1147707"/>
                <a:gd name="connsiteX1" fmla="*/ 93566 w 701195"/>
                <a:gd name="connsiteY1" fmla="*/ 2959 h 1147707"/>
                <a:gd name="connsiteX2" fmla="*/ 662172 w 701195"/>
                <a:gd name="connsiteY2" fmla="*/ 0 h 1147707"/>
                <a:gd name="connsiteX3" fmla="*/ 602400 w 701195"/>
                <a:gd name="connsiteY3" fmla="*/ 61043 h 1147707"/>
                <a:gd name="connsiteX4" fmla="*/ 590562 w 701195"/>
                <a:gd name="connsiteY4" fmla="*/ 1061261 h 1147707"/>
                <a:gd name="connsiteX5" fmla="*/ 692507 w 701195"/>
                <a:gd name="connsiteY5" fmla="*/ 1118261 h 1147707"/>
                <a:gd name="connsiteX6" fmla="*/ 93566 w 701195"/>
                <a:gd name="connsiteY6" fmla="*/ 1112343 h 1147707"/>
                <a:gd name="connsiteX7" fmla="*/ 0 w 701195"/>
                <a:gd name="connsiteY7" fmla="*/ 1018777 h 1147707"/>
                <a:gd name="connsiteX8" fmla="*/ 0 w 701195"/>
                <a:gd name="connsiteY8" fmla="*/ 96525 h 1147707"/>
                <a:gd name="connsiteX0" fmla="*/ 0 w 704813"/>
                <a:gd name="connsiteY0" fmla="*/ 96525 h 1118261"/>
                <a:gd name="connsiteX1" fmla="*/ 93566 w 704813"/>
                <a:gd name="connsiteY1" fmla="*/ 2959 h 1118261"/>
                <a:gd name="connsiteX2" fmla="*/ 662172 w 704813"/>
                <a:gd name="connsiteY2" fmla="*/ 0 h 1118261"/>
                <a:gd name="connsiteX3" fmla="*/ 602400 w 704813"/>
                <a:gd name="connsiteY3" fmla="*/ 61043 h 1118261"/>
                <a:gd name="connsiteX4" fmla="*/ 590562 w 704813"/>
                <a:gd name="connsiteY4" fmla="*/ 1061261 h 1118261"/>
                <a:gd name="connsiteX5" fmla="*/ 692507 w 704813"/>
                <a:gd name="connsiteY5" fmla="*/ 1118261 h 1118261"/>
                <a:gd name="connsiteX6" fmla="*/ 93566 w 704813"/>
                <a:gd name="connsiteY6" fmla="*/ 1112343 h 1118261"/>
                <a:gd name="connsiteX7" fmla="*/ 0 w 704813"/>
                <a:gd name="connsiteY7" fmla="*/ 1018777 h 1118261"/>
                <a:gd name="connsiteX8" fmla="*/ 0 w 704813"/>
                <a:gd name="connsiteY8" fmla="*/ 96525 h 1118261"/>
                <a:gd name="connsiteX0" fmla="*/ 0 w 700632"/>
                <a:gd name="connsiteY0" fmla="*/ 96525 h 1118261"/>
                <a:gd name="connsiteX1" fmla="*/ 93566 w 700632"/>
                <a:gd name="connsiteY1" fmla="*/ 2959 h 1118261"/>
                <a:gd name="connsiteX2" fmla="*/ 662172 w 700632"/>
                <a:gd name="connsiteY2" fmla="*/ 0 h 1118261"/>
                <a:gd name="connsiteX3" fmla="*/ 602400 w 700632"/>
                <a:gd name="connsiteY3" fmla="*/ 61043 h 1118261"/>
                <a:gd name="connsiteX4" fmla="*/ 590562 w 700632"/>
                <a:gd name="connsiteY4" fmla="*/ 1061261 h 1118261"/>
                <a:gd name="connsiteX5" fmla="*/ 692507 w 700632"/>
                <a:gd name="connsiteY5" fmla="*/ 1118261 h 1118261"/>
                <a:gd name="connsiteX6" fmla="*/ 93566 w 700632"/>
                <a:gd name="connsiteY6" fmla="*/ 1112343 h 1118261"/>
                <a:gd name="connsiteX7" fmla="*/ 0 w 700632"/>
                <a:gd name="connsiteY7" fmla="*/ 1018777 h 1118261"/>
                <a:gd name="connsiteX8" fmla="*/ 0 w 700632"/>
                <a:gd name="connsiteY8" fmla="*/ 96525 h 1118261"/>
                <a:gd name="connsiteX0" fmla="*/ 0 w 692924"/>
                <a:gd name="connsiteY0" fmla="*/ 96525 h 1118261"/>
                <a:gd name="connsiteX1" fmla="*/ 93566 w 692924"/>
                <a:gd name="connsiteY1" fmla="*/ 2959 h 1118261"/>
                <a:gd name="connsiteX2" fmla="*/ 662172 w 692924"/>
                <a:gd name="connsiteY2" fmla="*/ 0 h 1118261"/>
                <a:gd name="connsiteX3" fmla="*/ 602400 w 692924"/>
                <a:gd name="connsiteY3" fmla="*/ 61043 h 1118261"/>
                <a:gd name="connsiteX4" fmla="*/ 590562 w 692924"/>
                <a:gd name="connsiteY4" fmla="*/ 1061261 h 1118261"/>
                <a:gd name="connsiteX5" fmla="*/ 692507 w 692924"/>
                <a:gd name="connsiteY5" fmla="*/ 1118261 h 1118261"/>
                <a:gd name="connsiteX6" fmla="*/ 93566 w 692924"/>
                <a:gd name="connsiteY6" fmla="*/ 1112343 h 1118261"/>
                <a:gd name="connsiteX7" fmla="*/ 0 w 692924"/>
                <a:gd name="connsiteY7" fmla="*/ 1018777 h 1118261"/>
                <a:gd name="connsiteX8" fmla="*/ 0 w 692924"/>
                <a:gd name="connsiteY8" fmla="*/ 96525 h 1118261"/>
                <a:gd name="connsiteX0" fmla="*/ 0 w 692885"/>
                <a:gd name="connsiteY0" fmla="*/ 96525 h 1118261"/>
                <a:gd name="connsiteX1" fmla="*/ 93566 w 692885"/>
                <a:gd name="connsiteY1" fmla="*/ 2959 h 1118261"/>
                <a:gd name="connsiteX2" fmla="*/ 662172 w 692885"/>
                <a:gd name="connsiteY2" fmla="*/ 0 h 1118261"/>
                <a:gd name="connsiteX3" fmla="*/ 602400 w 692885"/>
                <a:gd name="connsiteY3" fmla="*/ 61043 h 1118261"/>
                <a:gd name="connsiteX4" fmla="*/ 590562 w 692885"/>
                <a:gd name="connsiteY4" fmla="*/ 1061261 h 1118261"/>
                <a:gd name="connsiteX5" fmla="*/ 692507 w 692885"/>
                <a:gd name="connsiteY5" fmla="*/ 1118261 h 1118261"/>
                <a:gd name="connsiteX6" fmla="*/ 93566 w 692885"/>
                <a:gd name="connsiteY6" fmla="*/ 1112343 h 1118261"/>
                <a:gd name="connsiteX7" fmla="*/ 0 w 692885"/>
                <a:gd name="connsiteY7" fmla="*/ 1018777 h 1118261"/>
                <a:gd name="connsiteX8" fmla="*/ 0 w 692885"/>
                <a:gd name="connsiteY8" fmla="*/ 96525 h 1118261"/>
                <a:gd name="connsiteX0" fmla="*/ 0 w 692885"/>
                <a:gd name="connsiteY0" fmla="*/ 99443 h 1121179"/>
                <a:gd name="connsiteX1" fmla="*/ 93566 w 692885"/>
                <a:gd name="connsiteY1" fmla="*/ 5877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92885"/>
                <a:gd name="connsiteY0" fmla="*/ 99443 h 1121179"/>
                <a:gd name="connsiteX1" fmla="*/ 97225 w 692885"/>
                <a:gd name="connsiteY1" fmla="*/ 2218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2885" h="1121179">
                  <a:moveTo>
                    <a:pt x="0" y="99443"/>
                  </a:moveTo>
                  <a:cubicBezTo>
                    <a:pt x="0" y="47768"/>
                    <a:pt x="45550" y="2218"/>
                    <a:pt x="97225" y="2218"/>
                  </a:cubicBezTo>
                  <a:lnTo>
                    <a:pt x="665090" y="0"/>
                  </a:lnTo>
                  <a:cubicBezTo>
                    <a:pt x="655182" y="12986"/>
                    <a:pt x="604966" y="16463"/>
                    <a:pt x="602400" y="63961"/>
                  </a:cubicBezTo>
                  <a:cubicBezTo>
                    <a:pt x="597891" y="205825"/>
                    <a:pt x="592995" y="897159"/>
                    <a:pt x="590562" y="1064179"/>
                  </a:cubicBezTo>
                  <a:cubicBezTo>
                    <a:pt x="582160" y="1130313"/>
                    <a:pt x="700399" y="1103298"/>
                    <a:pt x="692507" y="1121179"/>
                  </a:cubicBezTo>
                  <a:lnTo>
                    <a:pt x="93566" y="1115261"/>
                  </a:lnTo>
                  <a:cubicBezTo>
                    <a:pt x="41891" y="1115261"/>
                    <a:pt x="0" y="1073370"/>
                    <a:pt x="0" y="1021695"/>
                  </a:cubicBezTo>
                  <a:lnTo>
                    <a:pt x="0" y="994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Rounded Rectangle 2"/>
            <p:cNvSpPr/>
            <p:nvPr/>
          </p:nvSpPr>
          <p:spPr>
            <a:xfrm>
              <a:off x="3352800" y="2969549"/>
              <a:ext cx="891539" cy="896562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2158 w 808602"/>
                <a:gd name="connsiteY5" fmla="*/ 1061261 h 1118571"/>
                <a:gd name="connsiteX6" fmla="*/ 802465 w 808602"/>
                <a:gd name="connsiteY6" fmla="*/ 1066125 h 1118571"/>
                <a:gd name="connsiteX7" fmla="*/ 694103 w 808602"/>
                <a:gd name="connsiteY7" fmla="*/ 1118261 h 1118571"/>
                <a:gd name="connsiteX8" fmla="*/ 95162 w 808602"/>
                <a:gd name="connsiteY8" fmla="*/ 1112343 h 1118571"/>
                <a:gd name="connsiteX9" fmla="*/ 1596 w 808602"/>
                <a:gd name="connsiteY9" fmla="*/ 1018777 h 1118571"/>
                <a:gd name="connsiteX10" fmla="*/ 0 w 808602"/>
                <a:gd name="connsiteY10" fmla="*/ 736478 h 1118571"/>
                <a:gd name="connsiteX11" fmla="*/ 1596 w 808602"/>
                <a:gd name="connsiteY11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95162 w 808602"/>
                <a:gd name="connsiteY9" fmla="*/ 1112343 h 1118571"/>
                <a:gd name="connsiteX10" fmla="*/ 1596 w 808602"/>
                <a:gd name="connsiteY10" fmla="*/ 1018777 h 1118571"/>
                <a:gd name="connsiteX11" fmla="*/ 0 w 808602"/>
                <a:gd name="connsiteY11" fmla="*/ 736478 h 1118571"/>
                <a:gd name="connsiteX12" fmla="*/ 1596 w 808602"/>
                <a:gd name="connsiteY12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95162 w 808602"/>
                <a:gd name="connsiteY9" fmla="*/ 1112343 h 1118571"/>
                <a:gd name="connsiteX10" fmla="*/ 0 w 808602"/>
                <a:gd name="connsiteY10" fmla="*/ 736478 h 1118571"/>
                <a:gd name="connsiteX11" fmla="*/ 1596 w 808602"/>
                <a:gd name="connsiteY11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0 w 808602"/>
                <a:gd name="connsiteY9" fmla="*/ 736478 h 1118571"/>
                <a:gd name="connsiteX10" fmla="*/ 1596 w 808602"/>
                <a:gd name="connsiteY10" fmla="*/ 96525 h 1118571"/>
                <a:gd name="connsiteX0" fmla="*/ 1596 w 808602"/>
                <a:gd name="connsiteY0" fmla="*/ 96525 h 1066224"/>
                <a:gd name="connsiteX1" fmla="*/ 95162 w 808602"/>
                <a:gd name="connsiteY1" fmla="*/ 2959 h 1066224"/>
                <a:gd name="connsiteX2" fmla="*/ 708899 w 808602"/>
                <a:gd name="connsiteY2" fmla="*/ 0 h 1066224"/>
                <a:gd name="connsiteX3" fmla="*/ 808602 w 808602"/>
                <a:gd name="connsiteY3" fmla="*/ 44361 h 1066224"/>
                <a:gd name="connsiteX4" fmla="*/ 603996 w 808602"/>
                <a:gd name="connsiteY4" fmla="*/ 61043 h 1066224"/>
                <a:gd name="connsiteX5" fmla="*/ 593543 w 808602"/>
                <a:gd name="connsiteY5" fmla="*/ 406200 h 1066224"/>
                <a:gd name="connsiteX6" fmla="*/ 592158 w 808602"/>
                <a:gd name="connsiteY6" fmla="*/ 1061261 h 1066224"/>
                <a:gd name="connsiteX7" fmla="*/ 802465 w 808602"/>
                <a:gd name="connsiteY7" fmla="*/ 1066125 h 1066224"/>
                <a:gd name="connsiteX8" fmla="*/ 0 w 808602"/>
                <a:gd name="connsiteY8" fmla="*/ 736478 h 1066224"/>
                <a:gd name="connsiteX9" fmla="*/ 1596 w 808602"/>
                <a:gd name="connsiteY9" fmla="*/ 96525 h 1066224"/>
                <a:gd name="connsiteX0" fmla="*/ 1596 w 808602"/>
                <a:gd name="connsiteY0" fmla="*/ 96525 h 1069923"/>
                <a:gd name="connsiteX1" fmla="*/ 95162 w 808602"/>
                <a:gd name="connsiteY1" fmla="*/ 2959 h 1069923"/>
                <a:gd name="connsiteX2" fmla="*/ 708899 w 808602"/>
                <a:gd name="connsiteY2" fmla="*/ 0 h 1069923"/>
                <a:gd name="connsiteX3" fmla="*/ 808602 w 808602"/>
                <a:gd name="connsiteY3" fmla="*/ 44361 h 1069923"/>
                <a:gd name="connsiteX4" fmla="*/ 603996 w 808602"/>
                <a:gd name="connsiteY4" fmla="*/ 61043 h 1069923"/>
                <a:gd name="connsiteX5" fmla="*/ 593543 w 808602"/>
                <a:gd name="connsiteY5" fmla="*/ 406200 h 1069923"/>
                <a:gd name="connsiteX6" fmla="*/ 592158 w 808602"/>
                <a:gd name="connsiteY6" fmla="*/ 1061261 h 1069923"/>
                <a:gd name="connsiteX7" fmla="*/ 0 w 808602"/>
                <a:gd name="connsiteY7" fmla="*/ 736478 h 1069923"/>
                <a:gd name="connsiteX8" fmla="*/ 1596 w 808602"/>
                <a:gd name="connsiteY8" fmla="*/ 96525 h 1069923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606909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732351"/>
                <a:gd name="connsiteY0" fmla="*/ 96525 h 736478"/>
                <a:gd name="connsiteX1" fmla="*/ 95162 w 732351"/>
                <a:gd name="connsiteY1" fmla="*/ 2959 h 736478"/>
                <a:gd name="connsiteX2" fmla="*/ 708899 w 732351"/>
                <a:gd name="connsiteY2" fmla="*/ 0 h 736478"/>
                <a:gd name="connsiteX3" fmla="*/ 603996 w 732351"/>
                <a:gd name="connsiteY3" fmla="*/ 61043 h 736478"/>
                <a:gd name="connsiteX4" fmla="*/ 596974 w 732351"/>
                <a:gd name="connsiteY4" fmla="*/ 407856 h 736478"/>
                <a:gd name="connsiteX5" fmla="*/ 0 w 732351"/>
                <a:gd name="connsiteY5" fmla="*/ 736478 h 736478"/>
                <a:gd name="connsiteX6" fmla="*/ 1596 w 732351"/>
                <a:gd name="connsiteY6" fmla="*/ 96525 h 736478"/>
                <a:gd name="connsiteX0" fmla="*/ 1596 w 732351"/>
                <a:gd name="connsiteY0" fmla="*/ 96525 h 736478"/>
                <a:gd name="connsiteX1" fmla="*/ 98821 w 732351"/>
                <a:gd name="connsiteY1" fmla="*/ 519 h 736478"/>
                <a:gd name="connsiteX2" fmla="*/ 708899 w 732351"/>
                <a:gd name="connsiteY2" fmla="*/ 0 h 736478"/>
                <a:gd name="connsiteX3" fmla="*/ 603996 w 732351"/>
                <a:gd name="connsiteY3" fmla="*/ 61043 h 736478"/>
                <a:gd name="connsiteX4" fmla="*/ 596974 w 732351"/>
                <a:gd name="connsiteY4" fmla="*/ 407856 h 736478"/>
                <a:gd name="connsiteX5" fmla="*/ 0 w 732351"/>
                <a:gd name="connsiteY5" fmla="*/ 736478 h 736478"/>
                <a:gd name="connsiteX6" fmla="*/ 1596 w 732351"/>
                <a:gd name="connsiteY6" fmla="*/ 96525 h 73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2351" h="736478">
                  <a:moveTo>
                    <a:pt x="1596" y="96525"/>
                  </a:moveTo>
                  <a:cubicBezTo>
                    <a:pt x="1596" y="44850"/>
                    <a:pt x="47146" y="519"/>
                    <a:pt x="98821" y="519"/>
                  </a:cubicBezTo>
                  <a:lnTo>
                    <a:pt x="708899" y="0"/>
                  </a:lnTo>
                  <a:cubicBezTo>
                    <a:pt x="793705" y="9681"/>
                    <a:pt x="622650" y="-6933"/>
                    <a:pt x="603996" y="61043"/>
                  </a:cubicBezTo>
                  <a:cubicBezTo>
                    <a:pt x="594045" y="224915"/>
                    <a:pt x="604685" y="343284"/>
                    <a:pt x="596974" y="407856"/>
                  </a:cubicBezTo>
                  <a:cubicBezTo>
                    <a:pt x="498557" y="529538"/>
                    <a:pt x="140889" y="683984"/>
                    <a:pt x="0" y="736478"/>
                  </a:cubicBezTo>
                  <a:lnTo>
                    <a:pt x="1596" y="9652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shade val="100000"/>
                    <a:satMod val="115000"/>
                    <a:alpha val="23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200400" y="3386135"/>
              <a:ext cx="1235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2013</a:t>
              </a:r>
              <a:endPara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Rounded Rectangle 2"/>
            <p:cNvSpPr/>
            <p:nvPr/>
          </p:nvSpPr>
          <p:spPr>
            <a:xfrm>
              <a:off x="5151472" y="2972980"/>
              <a:ext cx="715928" cy="1356713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130741 h 1152787"/>
                <a:gd name="connsiteX1" fmla="*/ 93566 w 800870"/>
                <a:gd name="connsiteY1" fmla="*/ 37175 h 1152787"/>
                <a:gd name="connsiteX2" fmla="*/ 707303 w 800870"/>
                <a:gd name="connsiteY2" fmla="*/ 34216 h 1152787"/>
                <a:gd name="connsiteX3" fmla="*/ 602400 w 800870"/>
                <a:gd name="connsiteY3" fmla="*/ 95259 h 1152787"/>
                <a:gd name="connsiteX4" fmla="*/ 590562 w 800870"/>
                <a:gd name="connsiteY4" fmla="*/ 1095477 h 1152787"/>
                <a:gd name="connsiteX5" fmla="*/ 800869 w 800870"/>
                <a:gd name="connsiteY5" fmla="*/ 1100341 h 1152787"/>
                <a:gd name="connsiteX6" fmla="*/ 692507 w 800870"/>
                <a:gd name="connsiteY6" fmla="*/ 1152477 h 1152787"/>
                <a:gd name="connsiteX7" fmla="*/ 93566 w 800870"/>
                <a:gd name="connsiteY7" fmla="*/ 1146559 h 1152787"/>
                <a:gd name="connsiteX8" fmla="*/ 0 w 800870"/>
                <a:gd name="connsiteY8" fmla="*/ 1052993 h 1152787"/>
                <a:gd name="connsiteX9" fmla="*/ 0 w 800870"/>
                <a:gd name="connsiteY9" fmla="*/ 130741 h 1152787"/>
                <a:gd name="connsiteX0" fmla="*/ 0 w 800870"/>
                <a:gd name="connsiteY0" fmla="*/ 120792 h 1142838"/>
                <a:gd name="connsiteX1" fmla="*/ 93566 w 800870"/>
                <a:gd name="connsiteY1" fmla="*/ 27226 h 1142838"/>
                <a:gd name="connsiteX2" fmla="*/ 707303 w 800870"/>
                <a:gd name="connsiteY2" fmla="*/ 24267 h 1142838"/>
                <a:gd name="connsiteX3" fmla="*/ 602400 w 800870"/>
                <a:gd name="connsiteY3" fmla="*/ 85310 h 1142838"/>
                <a:gd name="connsiteX4" fmla="*/ 590562 w 800870"/>
                <a:gd name="connsiteY4" fmla="*/ 1085528 h 1142838"/>
                <a:gd name="connsiteX5" fmla="*/ 800869 w 800870"/>
                <a:gd name="connsiteY5" fmla="*/ 1090392 h 1142838"/>
                <a:gd name="connsiteX6" fmla="*/ 692507 w 800870"/>
                <a:gd name="connsiteY6" fmla="*/ 1142528 h 1142838"/>
                <a:gd name="connsiteX7" fmla="*/ 93566 w 800870"/>
                <a:gd name="connsiteY7" fmla="*/ 1136610 h 1142838"/>
                <a:gd name="connsiteX8" fmla="*/ 0 w 800870"/>
                <a:gd name="connsiteY8" fmla="*/ 1043044 h 1142838"/>
                <a:gd name="connsiteX9" fmla="*/ 0 w 800870"/>
                <a:gd name="connsiteY9" fmla="*/ 120792 h 1142838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715170"/>
                <a:gd name="connsiteY0" fmla="*/ 96525 h 1155065"/>
                <a:gd name="connsiteX1" fmla="*/ 93566 w 715170"/>
                <a:gd name="connsiteY1" fmla="*/ 2959 h 1155065"/>
                <a:gd name="connsiteX2" fmla="*/ 662172 w 715170"/>
                <a:gd name="connsiteY2" fmla="*/ 0 h 1155065"/>
                <a:gd name="connsiteX3" fmla="*/ 602400 w 715170"/>
                <a:gd name="connsiteY3" fmla="*/ 61043 h 1155065"/>
                <a:gd name="connsiteX4" fmla="*/ 590562 w 715170"/>
                <a:gd name="connsiteY4" fmla="*/ 1061261 h 1155065"/>
                <a:gd name="connsiteX5" fmla="*/ 692507 w 715170"/>
                <a:gd name="connsiteY5" fmla="*/ 1118261 h 1155065"/>
                <a:gd name="connsiteX6" fmla="*/ 93566 w 715170"/>
                <a:gd name="connsiteY6" fmla="*/ 1112343 h 1155065"/>
                <a:gd name="connsiteX7" fmla="*/ 0 w 715170"/>
                <a:gd name="connsiteY7" fmla="*/ 1018777 h 1155065"/>
                <a:gd name="connsiteX8" fmla="*/ 0 w 715170"/>
                <a:gd name="connsiteY8" fmla="*/ 96525 h 1155065"/>
                <a:gd name="connsiteX0" fmla="*/ 0 w 701195"/>
                <a:gd name="connsiteY0" fmla="*/ 96525 h 1147707"/>
                <a:gd name="connsiteX1" fmla="*/ 93566 w 701195"/>
                <a:gd name="connsiteY1" fmla="*/ 2959 h 1147707"/>
                <a:gd name="connsiteX2" fmla="*/ 662172 w 701195"/>
                <a:gd name="connsiteY2" fmla="*/ 0 h 1147707"/>
                <a:gd name="connsiteX3" fmla="*/ 602400 w 701195"/>
                <a:gd name="connsiteY3" fmla="*/ 61043 h 1147707"/>
                <a:gd name="connsiteX4" fmla="*/ 590562 w 701195"/>
                <a:gd name="connsiteY4" fmla="*/ 1061261 h 1147707"/>
                <a:gd name="connsiteX5" fmla="*/ 692507 w 701195"/>
                <a:gd name="connsiteY5" fmla="*/ 1118261 h 1147707"/>
                <a:gd name="connsiteX6" fmla="*/ 93566 w 701195"/>
                <a:gd name="connsiteY6" fmla="*/ 1112343 h 1147707"/>
                <a:gd name="connsiteX7" fmla="*/ 0 w 701195"/>
                <a:gd name="connsiteY7" fmla="*/ 1018777 h 1147707"/>
                <a:gd name="connsiteX8" fmla="*/ 0 w 701195"/>
                <a:gd name="connsiteY8" fmla="*/ 96525 h 1147707"/>
                <a:gd name="connsiteX0" fmla="*/ 0 w 704813"/>
                <a:gd name="connsiteY0" fmla="*/ 96525 h 1118261"/>
                <a:gd name="connsiteX1" fmla="*/ 93566 w 704813"/>
                <a:gd name="connsiteY1" fmla="*/ 2959 h 1118261"/>
                <a:gd name="connsiteX2" fmla="*/ 662172 w 704813"/>
                <a:gd name="connsiteY2" fmla="*/ 0 h 1118261"/>
                <a:gd name="connsiteX3" fmla="*/ 602400 w 704813"/>
                <a:gd name="connsiteY3" fmla="*/ 61043 h 1118261"/>
                <a:gd name="connsiteX4" fmla="*/ 590562 w 704813"/>
                <a:gd name="connsiteY4" fmla="*/ 1061261 h 1118261"/>
                <a:gd name="connsiteX5" fmla="*/ 692507 w 704813"/>
                <a:gd name="connsiteY5" fmla="*/ 1118261 h 1118261"/>
                <a:gd name="connsiteX6" fmla="*/ 93566 w 704813"/>
                <a:gd name="connsiteY6" fmla="*/ 1112343 h 1118261"/>
                <a:gd name="connsiteX7" fmla="*/ 0 w 704813"/>
                <a:gd name="connsiteY7" fmla="*/ 1018777 h 1118261"/>
                <a:gd name="connsiteX8" fmla="*/ 0 w 704813"/>
                <a:gd name="connsiteY8" fmla="*/ 96525 h 1118261"/>
                <a:gd name="connsiteX0" fmla="*/ 0 w 700632"/>
                <a:gd name="connsiteY0" fmla="*/ 96525 h 1118261"/>
                <a:gd name="connsiteX1" fmla="*/ 93566 w 700632"/>
                <a:gd name="connsiteY1" fmla="*/ 2959 h 1118261"/>
                <a:gd name="connsiteX2" fmla="*/ 662172 w 700632"/>
                <a:gd name="connsiteY2" fmla="*/ 0 h 1118261"/>
                <a:gd name="connsiteX3" fmla="*/ 602400 w 700632"/>
                <a:gd name="connsiteY3" fmla="*/ 61043 h 1118261"/>
                <a:gd name="connsiteX4" fmla="*/ 590562 w 700632"/>
                <a:gd name="connsiteY4" fmla="*/ 1061261 h 1118261"/>
                <a:gd name="connsiteX5" fmla="*/ 692507 w 700632"/>
                <a:gd name="connsiteY5" fmla="*/ 1118261 h 1118261"/>
                <a:gd name="connsiteX6" fmla="*/ 93566 w 700632"/>
                <a:gd name="connsiteY6" fmla="*/ 1112343 h 1118261"/>
                <a:gd name="connsiteX7" fmla="*/ 0 w 700632"/>
                <a:gd name="connsiteY7" fmla="*/ 1018777 h 1118261"/>
                <a:gd name="connsiteX8" fmla="*/ 0 w 700632"/>
                <a:gd name="connsiteY8" fmla="*/ 96525 h 1118261"/>
                <a:gd name="connsiteX0" fmla="*/ 0 w 692924"/>
                <a:gd name="connsiteY0" fmla="*/ 96525 h 1118261"/>
                <a:gd name="connsiteX1" fmla="*/ 93566 w 692924"/>
                <a:gd name="connsiteY1" fmla="*/ 2959 h 1118261"/>
                <a:gd name="connsiteX2" fmla="*/ 662172 w 692924"/>
                <a:gd name="connsiteY2" fmla="*/ 0 h 1118261"/>
                <a:gd name="connsiteX3" fmla="*/ 602400 w 692924"/>
                <a:gd name="connsiteY3" fmla="*/ 61043 h 1118261"/>
                <a:gd name="connsiteX4" fmla="*/ 590562 w 692924"/>
                <a:gd name="connsiteY4" fmla="*/ 1061261 h 1118261"/>
                <a:gd name="connsiteX5" fmla="*/ 692507 w 692924"/>
                <a:gd name="connsiteY5" fmla="*/ 1118261 h 1118261"/>
                <a:gd name="connsiteX6" fmla="*/ 93566 w 692924"/>
                <a:gd name="connsiteY6" fmla="*/ 1112343 h 1118261"/>
                <a:gd name="connsiteX7" fmla="*/ 0 w 692924"/>
                <a:gd name="connsiteY7" fmla="*/ 1018777 h 1118261"/>
                <a:gd name="connsiteX8" fmla="*/ 0 w 692924"/>
                <a:gd name="connsiteY8" fmla="*/ 96525 h 1118261"/>
                <a:gd name="connsiteX0" fmla="*/ 0 w 692885"/>
                <a:gd name="connsiteY0" fmla="*/ 96525 h 1118261"/>
                <a:gd name="connsiteX1" fmla="*/ 93566 w 692885"/>
                <a:gd name="connsiteY1" fmla="*/ 2959 h 1118261"/>
                <a:gd name="connsiteX2" fmla="*/ 662172 w 692885"/>
                <a:gd name="connsiteY2" fmla="*/ 0 h 1118261"/>
                <a:gd name="connsiteX3" fmla="*/ 602400 w 692885"/>
                <a:gd name="connsiteY3" fmla="*/ 61043 h 1118261"/>
                <a:gd name="connsiteX4" fmla="*/ 590562 w 692885"/>
                <a:gd name="connsiteY4" fmla="*/ 1061261 h 1118261"/>
                <a:gd name="connsiteX5" fmla="*/ 692507 w 692885"/>
                <a:gd name="connsiteY5" fmla="*/ 1118261 h 1118261"/>
                <a:gd name="connsiteX6" fmla="*/ 93566 w 692885"/>
                <a:gd name="connsiteY6" fmla="*/ 1112343 h 1118261"/>
                <a:gd name="connsiteX7" fmla="*/ 0 w 692885"/>
                <a:gd name="connsiteY7" fmla="*/ 1018777 h 1118261"/>
                <a:gd name="connsiteX8" fmla="*/ 0 w 692885"/>
                <a:gd name="connsiteY8" fmla="*/ 96525 h 1118261"/>
                <a:gd name="connsiteX0" fmla="*/ 0 w 692885"/>
                <a:gd name="connsiteY0" fmla="*/ 99443 h 1121179"/>
                <a:gd name="connsiteX1" fmla="*/ 93566 w 692885"/>
                <a:gd name="connsiteY1" fmla="*/ 5877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92885"/>
                <a:gd name="connsiteY0" fmla="*/ 99443 h 1121179"/>
                <a:gd name="connsiteX1" fmla="*/ 97225 w 692885"/>
                <a:gd name="connsiteY1" fmla="*/ 2218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65090"/>
                <a:gd name="connsiteY0" fmla="*/ 99443 h 1124372"/>
                <a:gd name="connsiteX1" fmla="*/ 97225 w 665090"/>
                <a:gd name="connsiteY1" fmla="*/ 2218 h 1124372"/>
                <a:gd name="connsiteX2" fmla="*/ 665090 w 665090"/>
                <a:gd name="connsiteY2" fmla="*/ 0 h 1124372"/>
                <a:gd name="connsiteX3" fmla="*/ 602400 w 665090"/>
                <a:gd name="connsiteY3" fmla="*/ 63961 h 1124372"/>
                <a:gd name="connsiteX4" fmla="*/ 590562 w 665090"/>
                <a:gd name="connsiteY4" fmla="*/ 1064179 h 1124372"/>
                <a:gd name="connsiteX5" fmla="*/ 649976 w 665090"/>
                <a:gd name="connsiteY5" fmla="*/ 1124372 h 1124372"/>
                <a:gd name="connsiteX6" fmla="*/ 93566 w 665090"/>
                <a:gd name="connsiteY6" fmla="*/ 1115261 h 1124372"/>
                <a:gd name="connsiteX7" fmla="*/ 0 w 665090"/>
                <a:gd name="connsiteY7" fmla="*/ 1021695 h 1124372"/>
                <a:gd name="connsiteX8" fmla="*/ 0 w 665090"/>
                <a:gd name="connsiteY8" fmla="*/ 99443 h 112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090" h="1124372">
                  <a:moveTo>
                    <a:pt x="0" y="99443"/>
                  </a:moveTo>
                  <a:cubicBezTo>
                    <a:pt x="0" y="47768"/>
                    <a:pt x="45550" y="2218"/>
                    <a:pt x="97225" y="2218"/>
                  </a:cubicBezTo>
                  <a:lnTo>
                    <a:pt x="665090" y="0"/>
                  </a:lnTo>
                  <a:cubicBezTo>
                    <a:pt x="655182" y="12986"/>
                    <a:pt x="604966" y="16463"/>
                    <a:pt x="602400" y="63961"/>
                  </a:cubicBezTo>
                  <a:cubicBezTo>
                    <a:pt x="597891" y="205825"/>
                    <a:pt x="592995" y="897159"/>
                    <a:pt x="590562" y="1064179"/>
                  </a:cubicBezTo>
                  <a:cubicBezTo>
                    <a:pt x="582160" y="1130313"/>
                    <a:pt x="657868" y="1106491"/>
                    <a:pt x="649976" y="1124372"/>
                  </a:cubicBezTo>
                  <a:lnTo>
                    <a:pt x="93566" y="1115261"/>
                  </a:lnTo>
                  <a:cubicBezTo>
                    <a:pt x="41891" y="1115261"/>
                    <a:pt x="0" y="1073370"/>
                    <a:pt x="0" y="1021695"/>
                  </a:cubicBezTo>
                  <a:lnTo>
                    <a:pt x="0" y="99443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" name="Rectangle 1"/>
            <p:cNvSpPr/>
            <p:nvPr/>
          </p:nvSpPr>
          <p:spPr>
            <a:xfrm>
              <a:off x="5791200" y="2967961"/>
              <a:ext cx="175201" cy="77701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381000"/>
                <a:gd name="connsiteY0" fmla="*/ 0 h 239233"/>
                <a:gd name="connsiteX1" fmla="*/ 381000 w 381000"/>
                <a:gd name="connsiteY1" fmla="*/ 0 h 239233"/>
                <a:gd name="connsiteX2" fmla="*/ 375684 w 381000"/>
                <a:gd name="connsiteY2" fmla="*/ 239233 h 239233"/>
                <a:gd name="connsiteX3" fmla="*/ 0 w 381000"/>
                <a:gd name="connsiteY3" fmla="*/ 228600 h 239233"/>
                <a:gd name="connsiteX4" fmla="*/ 0 w 381000"/>
                <a:gd name="connsiteY4" fmla="*/ 0 h 239233"/>
                <a:gd name="connsiteX0" fmla="*/ 0 w 381000"/>
                <a:gd name="connsiteY0" fmla="*/ 0 h 241891"/>
                <a:gd name="connsiteX1" fmla="*/ 381000 w 381000"/>
                <a:gd name="connsiteY1" fmla="*/ 0 h 241891"/>
                <a:gd name="connsiteX2" fmla="*/ 375684 w 381000"/>
                <a:gd name="connsiteY2" fmla="*/ 239233 h 241891"/>
                <a:gd name="connsiteX3" fmla="*/ 39872 w 381000"/>
                <a:gd name="connsiteY3" fmla="*/ 241891 h 241891"/>
                <a:gd name="connsiteX4" fmla="*/ 0 w 381000"/>
                <a:gd name="connsiteY4" fmla="*/ 0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6445 w 351761"/>
                <a:gd name="connsiteY2" fmla="*/ 239233 h 241891"/>
                <a:gd name="connsiteX3" fmla="*/ 10633 w 351761"/>
                <a:gd name="connsiteY3" fmla="*/ 241891 h 241891"/>
                <a:gd name="connsiteX4" fmla="*/ 0 w 351761"/>
                <a:gd name="connsiteY4" fmla="*/ 130248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9103 w 351761"/>
                <a:gd name="connsiteY2" fmla="*/ 185184 h 241891"/>
                <a:gd name="connsiteX3" fmla="*/ 346445 w 351761"/>
                <a:gd name="connsiteY3" fmla="*/ 239233 h 241891"/>
                <a:gd name="connsiteX4" fmla="*/ 10633 w 351761"/>
                <a:gd name="connsiteY4" fmla="*/ 241891 h 241891"/>
                <a:gd name="connsiteX5" fmla="*/ 0 w 351761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3436"/>
                <a:gd name="connsiteX1" fmla="*/ 351761 w 415556"/>
                <a:gd name="connsiteY1" fmla="*/ 0 h 243436"/>
                <a:gd name="connsiteX2" fmla="*/ 415556 w 415556"/>
                <a:gd name="connsiteY2" fmla="*/ 206449 h 243436"/>
                <a:gd name="connsiteX3" fmla="*/ 346445 w 415556"/>
                <a:gd name="connsiteY3" fmla="*/ 239233 h 243436"/>
                <a:gd name="connsiteX4" fmla="*/ 10633 w 415556"/>
                <a:gd name="connsiteY4" fmla="*/ 241891 h 243436"/>
                <a:gd name="connsiteX5" fmla="*/ 0 w 415556"/>
                <a:gd name="connsiteY5" fmla="*/ 130248 h 243436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06031"/>
                <a:gd name="connsiteY0" fmla="*/ 0 h 118787"/>
                <a:gd name="connsiteX1" fmla="*/ 270798 w 406031"/>
                <a:gd name="connsiteY1" fmla="*/ 721 h 118787"/>
                <a:gd name="connsiteX2" fmla="*/ 406031 w 406031"/>
                <a:gd name="connsiteY2" fmla="*/ 83345 h 118787"/>
                <a:gd name="connsiteX3" fmla="*/ 336920 w 406031"/>
                <a:gd name="connsiteY3" fmla="*/ 116129 h 118787"/>
                <a:gd name="connsiteX4" fmla="*/ 1108 w 406031"/>
                <a:gd name="connsiteY4" fmla="*/ 118787 h 118787"/>
                <a:gd name="connsiteX5" fmla="*/ 0 w 406031"/>
                <a:gd name="connsiteY5" fmla="*/ 0 h 118787"/>
                <a:gd name="connsiteX0" fmla="*/ 0 w 406031"/>
                <a:gd name="connsiteY0" fmla="*/ 0 h 123598"/>
                <a:gd name="connsiteX1" fmla="*/ 270798 w 406031"/>
                <a:gd name="connsiteY1" fmla="*/ 721 h 123598"/>
                <a:gd name="connsiteX2" fmla="*/ 406031 w 406031"/>
                <a:gd name="connsiteY2" fmla="*/ 83345 h 123598"/>
                <a:gd name="connsiteX3" fmla="*/ 336920 w 406031"/>
                <a:gd name="connsiteY3" fmla="*/ 116129 h 123598"/>
                <a:gd name="connsiteX4" fmla="*/ 1108 w 406031"/>
                <a:gd name="connsiteY4" fmla="*/ 123598 h 123598"/>
                <a:gd name="connsiteX5" fmla="*/ 0 w 406031"/>
                <a:gd name="connsiteY5" fmla="*/ 0 h 123598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1108 w 406031"/>
                <a:gd name="connsiteY4" fmla="*/ 123598 h 125749"/>
                <a:gd name="connsiteX5" fmla="*/ 0 w 406031"/>
                <a:gd name="connsiteY5" fmla="*/ 0 h 125749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8252 w 406031"/>
                <a:gd name="connsiteY4" fmla="*/ 123598 h 125749"/>
                <a:gd name="connsiteX5" fmla="*/ 0 w 406031"/>
                <a:gd name="connsiteY5" fmla="*/ 0 h 125749"/>
                <a:gd name="connsiteX0" fmla="*/ 0 w 403649"/>
                <a:gd name="connsiteY0" fmla="*/ 1685 h 125028"/>
                <a:gd name="connsiteX1" fmla="*/ 268416 w 403649"/>
                <a:gd name="connsiteY1" fmla="*/ 0 h 125028"/>
                <a:gd name="connsiteX2" fmla="*/ 403649 w 403649"/>
                <a:gd name="connsiteY2" fmla="*/ 82624 h 125028"/>
                <a:gd name="connsiteX3" fmla="*/ 332156 w 403649"/>
                <a:gd name="connsiteY3" fmla="*/ 125028 h 125028"/>
                <a:gd name="connsiteX4" fmla="*/ 5870 w 403649"/>
                <a:gd name="connsiteY4" fmla="*/ 122877 h 125028"/>
                <a:gd name="connsiteX5" fmla="*/ 0 w 403649"/>
                <a:gd name="connsiteY5" fmla="*/ 1685 h 125028"/>
                <a:gd name="connsiteX0" fmla="*/ 0 w 398886"/>
                <a:gd name="connsiteY0" fmla="*/ 1685 h 125028"/>
                <a:gd name="connsiteX1" fmla="*/ 263653 w 398886"/>
                <a:gd name="connsiteY1" fmla="*/ 0 h 125028"/>
                <a:gd name="connsiteX2" fmla="*/ 398886 w 398886"/>
                <a:gd name="connsiteY2" fmla="*/ 82624 h 125028"/>
                <a:gd name="connsiteX3" fmla="*/ 327393 w 398886"/>
                <a:gd name="connsiteY3" fmla="*/ 125028 h 125028"/>
                <a:gd name="connsiteX4" fmla="*/ 1107 w 398886"/>
                <a:gd name="connsiteY4" fmla="*/ 122877 h 125028"/>
                <a:gd name="connsiteX5" fmla="*/ 0 w 39888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3680 w 400184"/>
                <a:gd name="connsiteY0" fmla="*/ 0 h 128154"/>
                <a:gd name="connsiteX1" fmla="*/ 264951 w 400184"/>
                <a:gd name="connsiteY1" fmla="*/ 3126 h 128154"/>
                <a:gd name="connsiteX2" fmla="*/ 400184 w 400184"/>
                <a:gd name="connsiteY2" fmla="*/ 85750 h 128154"/>
                <a:gd name="connsiteX3" fmla="*/ 328691 w 400184"/>
                <a:gd name="connsiteY3" fmla="*/ 128154 h 128154"/>
                <a:gd name="connsiteX4" fmla="*/ 23 w 400184"/>
                <a:gd name="connsiteY4" fmla="*/ 123597 h 128154"/>
                <a:gd name="connsiteX5" fmla="*/ 3680 w 400184"/>
                <a:gd name="connsiteY5" fmla="*/ 0 h 128154"/>
                <a:gd name="connsiteX0" fmla="*/ 3680 w 400184"/>
                <a:gd name="connsiteY0" fmla="*/ 0 h 130559"/>
                <a:gd name="connsiteX1" fmla="*/ 264951 w 400184"/>
                <a:gd name="connsiteY1" fmla="*/ 5531 h 130559"/>
                <a:gd name="connsiteX2" fmla="*/ 400184 w 400184"/>
                <a:gd name="connsiteY2" fmla="*/ 88155 h 130559"/>
                <a:gd name="connsiteX3" fmla="*/ 328691 w 400184"/>
                <a:gd name="connsiteY3" fmla="*/ 130559 h 130559"/>
                <a:gd name="connsiteX4" fmla="*/ 23 w 400184"/>
                <a:gd name="connsiteY4" fmla="*/ 126002 h 130559"/>
                <a:gd name="connsiteX5" fmla="*/ 3680 w 400184"/>
                <a:gd name="connsiteY5" fmla="*/ 0 h 130559"/>
                <a:gd name="connsiteX0" fmla="*/ 3680 w 400184"/>
                <a:gd name="connsiteY0" fmla="*/ 1684 h 125028"/>
                <a:gd name="connsiteX1" fmla="*/ 264951 w 400184"/>
                <a:gd name="connsiteY1" fmla="*/ 0 h 125028"/>
                <a:gd name="connsiteX2" fmla="*/ 400184 w 400184"/>
                <a:gd name="connsiteY2" fmla="*/ 82624 h 125028"/>
                <a:gd name="connsiteX3" fmla="*/ 328691 w 400184"/>
                <a:gd name="connsiteY3" fmla="*/ 125028 h 125028"/>
                <a:gd name="connsiteX4" fmla="*/ 23 w 400184"/>
                <a:gd name="connsiteY4" fmla="*/ 120471 h 125028"/>
                <a:gd name="connsiteX5" fmla="*/ 3680 w 400184"/>
                <a:gd name="connsiteY5" fmla="*/ 1684 h 125028"/>
                <a:gd name="connsiteX0" fmla="*/ 3680 w 400184"/>
                <a:gd name="connsiteY0" fmla="*/ 0 h 125750"/>
                <a:gd name="connsiteX1" fmla="*/ 264951 w 400184"/>
                <a:gd name="connsiteY1" fmla="*/ 722 h 125750"/>
                <a:gd name="connsiteX2" fmla="*/ 400184 w 400184"/>
                <a:gd name="connsiteY2" fmla="*/ 83346 h 125750"/>
                <a:gd name="connsiteX3" fmla="*/ 328691 w 400184"/>
                <a:gd name="connsiteY3" fmla="*/ 125750 h 125750"/>
                <a:gd name="connsiteX4" fmla="*/ 23 w 400184"/>
                <a:gd name="connsiteY4" fmla="*/ 121193 h 125750"/>
                <a:gd name="connsiteX5" fmla="*/ 3680 w 400184"/>
                <a:gd name="connsiteY5" fmla="*/ 0 h 125750"/>
                <a:gd name="connsiteX0" fmla="*/ 0 w 401266"/>
                <a:gd name="connsiteY0" fmla="*/ 0 h 125750"/>
                <a:gd name="connsiteX1" fmla="*/ 266033 w 401266"/>
                <a:gd name="connsiteY1" fmla="*/ 722 h 125750"/>
                <a:gd name="connsiteX2" fmla="*/ 401266 w 401266"/>
                <a:gd name="connsiteY2" fmla="*/ 83346 h 125750"/>
                <a:gd name="connsiteX3" fmla="*/ 329773 w 401266"/>
                <a:gd name="connsiteY3" fmla="*/ 125750 h 125750"/>
                <a:gd name="connsiteX4" fmla="*/ 1105 w 401266"/>
                <a:gd name="connsiteY4" fmla="*/ 121193 h 125750"/>
                <a:gd name="connsiteX5" fmla="*/ 0 w 401266"/>
                <a:gd name="connsiteY5" fmla="*/ 0 h 125750"/>
                <a:gd name="connsiteX0" fmla="*/ 0 w 401266"/>
                <a:gd name="connsiteY0" fmla="*/ 1684 h 125028"/>
                <a:gd name="connsiteX1" fmla="*/ 266033 w 401266"/>
                <a:gd name="connsiteY1" fmla="*/ 0 h 125028"/>
                <a:gd name="connsiteX2" fmla="*/ 401266 w 401266"/>
                <a:gd name="connsiteY2" fmla="*/ 82624 h 125028"/>
                <a:gd name="connsiteX3" fmla="*/ 329773 w 401266"/>
                <a:gd name="connsiteY3" fmla="*/ 125028 h 125028"/>
                <a:gd name="connsiteX4" fmla="*/ 1105 w 401266"/>
                <a:gd name="connsiteY4" fmla="*/ 120471 h 125028"/>
                <a:gd name="connsiteX5" fmla="*/ 0 w 401266"/>
                <a:gd name="connsiteY5" fmla="*/ 1684 h 125028"/>
                <a:gd name="connsiteX0" fmla="*/ 0 w 401266"/>
                <a:gd name="connsiteY0" fmla="*/ 0 h 123344"/>
                <a:gd name="connsiteX1" fmla="*/ 266033 w 401266"/>
                <a:gd name="connsiteY1" fmla="*/ 721 h 123344"/>
                <a:gd name="connsiteX2" fmla="*/ 401266 w 401266"/>
                <a:gd name="connsiteY2" fmla="*/ 80940 h 123344"/>
                <a:gd name="connsiteX3" fmla="*/ 329773 w 401266"/>
                <a:gd name="connsiteY3" fmla="*/ 123344 h 123344"/>
                <a:gd name="connsiteX4" fmla="*/ 1105 w 401266"/>
                <a:gd name="connsiteY4" fmla="*/ 118787 h 123344"/>
                <a:gd name="connsiteX5" fmla="*/ 0 w 401266"/>
                <a:gd name="connsiteY5" fmla="*/ 0 h 123344"/>
                <a:gd name="connsiteX0" fmla="*/ 0 w 346195"/>
                <a:gd name="connsiteY0" fmla="*/ 0 h 123344"/>
                <a:gd name="connsiteX1" fmla="*/ 266033 w 346195"/>
                <a:gd name="connsiteY1" fmla="*/ 721 h 123344"/>
                <a:gd name="connsiteX2" fmla="*/ 329773 w 346195"/>
                <a:gd name="connsiteY2" fmla="*/ 123344 h 123344"/>
                <a:gd name="connsiteX3" fmla="*/ 1105 w 346195"/>
                <a:gd name="connsiteY3" fmla="*/ 118787 h 123344"/>
                <a:gd name="connsiteX4" fmla="*/ 0 w 346195"/>
                <a:gd name="connsiteY4" fmla="*/ 0 h 123344"/>
                <a:gd name="connsiteX0" fmla="*/ 1870 w 348065"/>
                <a:gd name="connsiteY0" fmla="*/ 0 h 123344"/>
                <a:gd name="connsiteX1" fmla="*/ 267903 w 348065"/>
                <a:gd name="connsiteY1" fmla="*/ 721 h 123344"/>
                <a:gd name="connsiteX2" fmla="*/ 331643 w 348065"/>
                <a:gd name="connsiteY2" fmla="*/ 123344 h 123344"/>
                <a:gd name="connsiteX3" fmla="*/ 36 w 348065"/>
                <a:gd name="connsiteY3" fmla="*/ 118787 h 123344"/>
                <a:gd name="connsiteX4" fmla="*/ 1870 w 348065"/>
                <a:gd name="connsiteY4" fmla="*/ 0 h 123344"/>
                <a:gd name="connsiteX0" fmla="*/ 1870 w 346826"/>
                <a:gd name="connsiteY0" fmla="*/ 2508 h 125852"/>
                <a:gd name="connsiteX1" fmla="*/ 260011 w 346826"/>
                <a:gd name="connsiteY1" fmla="*/ 0 h 125852"/>
                <a:gd name="connsiteX2" fmla="*/ 331643 w 346826"/>
                <a:gd name="connsiteY2" fmla="*/ 125852 h 125852"/>
                <a:gd name="connsiteX3" fmla="*/ 36 w 346826"/>
                <a:gd name="connsiteY3" fmla="*/ 121295 h 125852"/>
                <a:gd name="connsiteX4" fmla="*/ 1870 w 346826"/>
                <a:gd name="connsiteY4" fmla="*/ 2508 h 12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826" h="125852">
                  <a:moveTo>
                    <a:pt x="1870" y="2508"/>
                  </a:moveTo>
                  <a:lnTo>
                    <a:pt x="260011" y="0"/>
                  </a:lnTo>
                  <a:cubicBezTo>
                    <a:pt x="314973" y="20557"/>
                    <a:pt x="375798" y="106174"/>
                    <a:pt x="331643" y="125852"/>
                  </a:cubicBezTo>
                  <a:lnTo>
                    <a:pt x="36" y="121295"/>
                  </a:lnTo>
                  <a:cubicBezTo>
                    <a:pt x="-333" y="81699"/>
                    <a:pt x="2239" y="42104"/>
                    <a:pt x="1870" y="2508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/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Rounded Rectangle 2"/>
            <p:cNvSpPr/>
            <p:nvPr/>
          </p:nvSpPr>
          <p:spPr>
            <a:xfrm>
              <a:off x="4876800" y="2966968"/>
              <a:ext cx="1021310" cy="1364883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130741 h 1152787"/>
                <a:gd name="connsiteX1" fmla="*/ 93566 w 800870"/>
                <a:gd name="connsiteY1" fmla="*/ 37175 h 1152787"/>
                <a:gd name="connsiteX2" fmla="*/ 707303 w 800870"/>
                <a:gd name="connsiteY2" fmla="*/ 34216 h 1152787"/>
                <a:gd name="connsiteX3" fmla="*/ 602400 w 800870"/>
                <a:gd name="connsiteY3" fmla="*/ 95259 h 1152787"/>
                <a:gd name="connsiteX4" fmla="*/ 590562 w 800870"/>
                <a:gd name="connsiteY4" fmla="*/ 1095477 h 1152787"/>
                <a:gd name="connsiteX5" fmla="*/ 800869 w 800870"/>
                <a:gd name="connsiteY5" fmla="*/ 1100341 h 1152787"/>
                <a:gd name="connsiteX6" fmla="*/ 692507 w 800870"/>
                <a:gd name="connsiteY6" fmla="*/ 1152477 h 1152787"/>
                <a:gd name="connsiteX7" fmla="*/ 93566 w 800870"/>
                <a:gd name="connsiteY7" fmla="*/ 1146559 h 1152787"/>
                <a:gd name="connsiteX8" fmla="*/ 0 w 800870"/>
                <a:gd name="connsiteY8" fmla="*/ 1052993 h 1152787"/>
                <a:gd name="connsiteX9" fmla="*/ 0 w 800870"/>
                <a:gd name="connsiteY9" fmla="*/ 130741 h 1152787"/>
                <a:gd name="connsiteX0" fmla="*/ 0 w 800870"/>
                <a:gd name="connsiteY0" fmla="*/ 120792 h 1142838"/>
                <a:gd name="connsiteX1" fmla="*/ 93566 w 800870"/>
                <a:gd name="connsiteY1" fmla="*/ 27226 h 1142838"/>
                <a:gd name="connsiteX2" fmla="*/ 707303 w 800870"/>
                <a:gd name="connsiteY2" fmla="*/ 24267 h 1142838"/>
                <a:gd name="connsiteX3" fmla="*/ 602400 w 800870"/>
                <a:gd name="connsiteY3" fmla="*/ 85310 h 1142838"/>
                <a:gd name="connsiteX4" fmla="*/ 590562 w 800870"/>
                <a:gd name="connsiteY4" fmla="*/ 1085528 h 1142838"/>
                <a:gd name="connsiteX5" fmla="*/ 800869 w 800870"/>
                <a:gd name="connsiteY5" fmla="*/ 1090392 h 1142838"/>
                <a:gd name="connsiteX6" fmla="*/ 692507 w 800870"/>
                <a:gd name="connsiteY6" fmla="*/ 1142528 h 1142838"/>
                <a:gd name="connsiteX7" fmla="*/ 93566 w 800870"/>
                <a:gd name="connsiteY7" fmla="*/ 1136610 h 1142838"/>
                <a:gd name="connsiteX8" fmla="*/ 0 w 800870"/>
                <a:gd name="connsiteY8" fmla="*/ 1043044 h 1142838"/>
                <a:gd name="connsiteX9" fmla="*/ 0 w 800870"/>
                <a:gd name="connsiteY9" fmla="*/ 120792 h 1142838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715170"/>
                <a:gd name="connsiteY0" fmla="*/ 96525 h 1155065"/>
                <a:gd name="connsiteX1" fmla="*/ 93566 w 715170"/>
                <a:gd name="connsiteY1" fmla="*/ 2959 h 1155065"/>
                <a:gd name="connsiteX2" fmla="*/ 662172 w 715170"/>
                <a:gd name="connsiteY2" fmla="*/ 0 h 1155065"/>
                <a:gd name="connsiteX3" fmla="*/ 602400 w 715170"/>
                <a:gd name="connsiteY3" fmla="*/ 61043 h 1155065"/>
                <a:gd name="connsiteX4" fmla="*/ 590562 w 715170"/>
                <a:gd name="connsiteY4" fmla="*/ 1061261 h 1155065"/>
                <a:gd name="connsiteX5" fmla="*/ 692507 w 715170"/>
                <a:gd name="connsiteY5" fmla="*/ 1118261 h 1155065"/>
                <a:gd name="connsiteX6" fmla="*/ 93566 w 715170"/>
                <a:gd name="connsiteY6" fmla="*/ 1112343 h 1155065"/>
                <a:gd name="connsiteX7" fmla="*/ 0 w 715170"/>
                <a:gd name="connsiteY7" fmla="*/ 1018777 h 1155065"/>
                <a:gd name="connsiteX8" fmla="*/ 0 w 715170"/>
                <a:gd name="connsiteY8" fmla="*/ 96525 h 1155065"/>
                <a:gd name="connsiteX0" fmla="*/ 0 w 701195"/>
                <a:gd name="connsiteY0" fmla="*/ 96525 h 1147707"/>
                <a:gd name="connsiteX1" fmla="*/ 93566 w 701195"/>
                <a:gd name="connsiteY1" fmla="*/ 2959 h 1147707"/>
                <a:gd name="connsiteX2" fmla="*/ 662172 w 701195"/>
                <a:gd name="connsiteY2" fmla="*/ 0 h 1147707"/>
                <a:gd name="connsiteX3" fmla="*/ 602400 w 701195"/>
                <a:gd name="connsiteY3" fmla="*/ 61043 h 1147707"/>
                <a:gd name="connsiteX4" fmla="*/ 590562 w 701195"/>
                <a:gd name="connsiteY4" fmla="*/ 1061261 h 1147707"/>
                <a:gd name="connsiteX5" fmla="*/ 692507 w 701195"/>
                <a:gd name="connsiteY5" fmla="*/ 1118261 h 1147707"/>
                <a:gd name="connsiteX6" fmla="*/ 93566 w 701195"/>
                <a:gd name="connsiteY6" fmla="*/ 1112343 h 1147707"/>
                <a:gd name="connsiteX7" fmla="*/ 0 w 701195"/>
                <a:gd name="connsiteY7" fmla="*/ 1018777 h 1147707"/>
                <a:gd name="connsiteX8" fmla="*/ 0 w 701195"/>
                <a:gd name="connsiteY8" fmla="*/ 96525 h 1147707"/>
                <a:gd name="connsiteX0" fmla="*/ 0 w 704813"/>
                <a:gd name="connsiteY0" fmla="*/ 96525 h 1118261"/>
                <a:gd name="connsiteX1" fmla="*/ 93566 w 704813"/>
                <a:gd name="connsiteY1" fmla="*/ 2959 h 1118261"/>
                <a:gd name="connsiteX2" fmla="*/ 662172 w 704813"/>
                <a:gd name="connsiteY2" fmla="*/ 0 h 1118261"/>
                <a:gd name="connsiteX3" fmla="*/ 602400 w 704813"/>
                <a:gd name="connsiteY3" fmla="*/ 61043 h 1118261"/>
                <a:gd name="connsiteX4" fmla="*/ 590562 w 704813"/>
                <a:gd name="connsiteY4" fmla="*/ 1061261 h 1118261"/>
                <a:gd name="connsiteX5" fmla="*/ 692507 w 704813"/>
                <a:gd name="connsiteY5" fmla="*/ 1118261 h 1118261"/>
                <a:gd name="connsiteX6" fmla="*/ 93566 w 704813"/>
                <a:gd name="connsiteY6" fmla="*/ 1112343 h 1118261"/>
                <a:gd name="connsiteX7" fmla="*/ 0 w 704813"/>
                <a:gd name="connsiteY7" fmla="*/ 1018777 h 1118261"/>
                <a:gd name="connsiteX8" fmla="*/ 0 w 704813"/>
                <a:gd name="connsiteY8" fmla="*/ 96525 h 1118261"/>
                <a:gd name="connsiteX0" fmla="*/ 0 w 700632"/>
                <a:gd name="connsiteY0" fmla="*/ 96525 h 1118261"/>
                <a:gd name="connsiteX1" fmla="*/ 93566 w 700632"/>
                <a:gd name="connsiteY1" fmla="*/ 2959 h 1118261"/>
                <a:gd name="connsiteX2" fmla="*/ 662172 w 700632"/>
                <a:gd name="connsiteY2" fmla="*/ 0 h 1118261"/>
                <a:gd name="connsiteX3" fmla="*/ 602400 w 700632"/>
                <a:gd name="connsiteY3" fmla="*/ 61043 h 1118261"/>
                <a:gd name="connsiteX4" fmla="*/ 590562 w 700632"/>
                <a:gd name="connsiteY4" fmla="*/ 1061261 h 1118261"/>
                <a:gd name="connsiteX5" fmla="*/ 692507 w 700632"/>
                <a:gd name="connsiteY5" fmla="*/ 1118261 h 1118261"/>
                <a:gd name="connsiteX6" fmla="*/ 93566 w 700632"/>
                <a:gd name="connsiteY6" fmla="*/ 1112343 h 1118261"/>
                <a:gd name="connsiteX7" fmla="*/ 0 w 700632"/>
                <a:gd name="connsiteY7" fmla="*/ 1018777 h 1118261"/>
                <a:gd name="connsiteX8" fmla="*/ 0 w 700632"/>
                <a:gd name="connsiteY8" fmla="*/ 96525 h 1118261"/>
                <a:gd name="connsiteX0" fmla="*/ 0 w 692924"/>
                <a:gd name="connsiteY0" fmla="*/ 96525 h 1118261"/>
                <a:gd name="connsiteX1" fmla="*/ 93566 w 692924"/>
                <a:gd name="connsiteY1" fmla="*/ 2959 h 1118261"/>
                <a:gd name="connsiteX2" fmla="*/ 662172 w 692924"/>
                <a:gd name="connsiteY2" fmla="*/ 0 h 1118261"/>
                <a:gd name="connsiteX3" fmla="*/ 602400 w 692924"/>
                <a:gd name="connsiteY3" fmla="*/ 61043 h 1118261"/>
                <a:gd name="connsiteX4" fmla="*/ 590562 w 692924"/>
                <a:gd name="connsiteY4" fmla="*/ 1061261 h 1118261"/>
                <a:gd name="connsiteX5" fmla="*/ 692507 w 692924"/>
                <a:gd name="connsiteY5" fmla="*/ 1118261 h 1118261"/>
                <a:gd name="connsiteX6" fmla="*/ 93566 w 692924"/>
                <a:gd name="connsiteY6" fmla="*/ 1112343 h 1118261"/>
                <a:gd name="connsiteX7" fmla="*/ 0 w 692924"/>
                <a:gd name="connsiteY7" fmla="*/ 1018777 h 1118261"/>
                <a:gd name="connsiteX8" fmla="*/ 0 w 692924"/>
                <a:gd name="connsiteY8" fmla="*/ 96525 h 1118261"/>
                <a:gd name="connsiteX0" fmla="*/ 0 w 692885"/>
                <a:gd name="connsiteY0" fmla="*/ 96525 h 1118261"/>
                <a:gd name="connsiteX1" fmla="*/ 93566 w 692885"/>
                <a:gd name="connsiteY1" fmla="*/ 2959 h 1118261"/>
                <a:gd name="connsiteX2" fmla="*/ 662172 w 692885"/>
                <a:gd name="connsiteY2" fmla="*/ 0 h 1118261"/>
                <a:gd name="connsiteX3" fmla="*/ 602400 w 692885"/>
                <a:gd name="connsiteY3" fmla="*/ 61043 h 1118261"/>
                <a:gd name="connsiteX4" fmla="*/ 590562 w 692885"/>
                <a:gd name="connsiteY4" fmla="*/ 1061261 h 1118261"/>
                <a:gd name="connsiteX5" fmla="*/ 692507 w 692885"/>
                <a:gd name="connsiteY5" fmla="*/ 1118261 h 1118261"/>
                <a:gd name="connsiteX6" fmla="*/ 93566 w 692885"/>
                <a:gd name="connsiteY6" fmla="*/ 1112343 h 1118261"/>
                <a:gd name="connsiteX7" fmla="*/ 0 w 692885"/>
                <a:gd name="connsiteY7" fmla="*/ 1018777 h 1118261"/>
                <a:gd name="connsiteX8" fmla="*/ 0 w 692885"/>
                <a:gd name="connsiteY8" fmla="*/ 96525 h 1118261"/>
                <a:gd name="connsiteX0" fmla="*/ 0 w 692885"/>
                <a:gd name="connsiteY0" fmla="*/ 99443 h 1121179"/>
                <a:gd name="connsiteX1" fmla="*/ 93566 w 692885"/>
                <a:gd name="connsiteY1" fmla="*/ 5877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92885"/>
                <a:gd name="connsiteY0" fmla="*/ 99443 h 1121179"/>
                <a:gd name="connsiteX1" fmla="*/ 97225 w 692885"/>
                <a:gd name="connsiteY1" fmla="*/ 2218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2885" h="1121179">
                  <a:moveTo>
                    <a:pt x="0" y="99443"/>
                  </a:moveTo>
                  <a:cubicBezTo>
                    <a:pt x="0" y="47768"/>
                    <a:pt x="45550" y="2218"/>
                    <a:pt x="97225" y="2218"/>
                  </a:cubicBezTo>
                  <a:lnTo>
                    <a:pt x="665090" y="0"/>
                  </a:lnTo>
                  <a:cubicBezTo>
                    <a:pt x="655182" y="12986"/>
                    <a:pt x="604966" y="16463"/>
                    <a:pt x="602400" y="63961"/>
                  </a:cubicBezTo>
                  <a:cubicBezTo>
                    <a:pt x="597891" y="205825"/>
                    <a:pt x="592995" y="897159"/>
                    <a:pt x="590562" y="1064179"/>
                  </a:cubicBezTo>
                  <a:cubicBezTo>
                    <a:pt x="582160" y="1130313"/>
                    <a:pt x="700399" y="1103298"/>
                    <a:pt x="692507" y="1121179"/>
                  </a:cubicBezTo>
                  <a:lnTo>
                    <a:pt x="93566" y="1115261"/>
                  </a:lnTo>
                  <a:cubicBezTo>
                    <a:pt x="41891" y="1115261"/>
                    <a:pt x="0" y="1073370"/>
                    <a:pt x="0" y="1021695"/>
                  </a:cubicBezTo>
                  <a:lnTo>
                    <a:pt x="0" y="99443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Rounded Rectangle 2"/>
            <p:cNvSpPr/>
            <p:nvPr/>
          </p:nvSpPr>
          <p:spPr>
            <a:xfrm>
              <a:off x="4953000" y="2969549"/>
              <a:ext cx="891539" cy="896562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2158 w 808602"/>
                <a:gd name="connsiteY5" fmla="*/ 1061261 h 1118571"/>
                <a:gd name="connsiteX6" fmla="*/ 802465 w 808602"/>
                <a:gd name="connsiteY6" fmla="*/ 1066125 h 1118571"/>
                <a:gd name="connsiteX7" fmla="*/ 694103 w 808602"/>
                <a:gd name="connsiteY7" fmla="*/ 1118261 h 1118571"/>
                <a:gd name="connsiteX8" fmla="*/ 95162 w 808602"/>
                <a:gd name="connsiteY8" fmla="*/ 1112343 h 1118571"/>
                <a:gd name="connsiteX9" fmla="*/ 1596 w 808602"/>
                <a:gd name="connsiteY9" fmla="*/ 1018777 h 1118571"/>
                <a:gd name="connsiteX10" fmla="*/ 0 w 808602"/>
                <a:gd name="connsiteY10" fmla="*/ 736478 h 1118571"/>
                <a:gd name="connsiteX11" fmla="*/ 1596 w 808602"/>
                <a:gd name="connsiteY11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95162 w 808602"/>
                <a:gd name="connsiteY9" fmla="*/ 1112343 h 1118571"/>
                <a:gd name="connsiteX10" fmla="*/ 1596 w 808602"/>
                <a:gd name="connsiteY10" fmla="*/ 1018777 h 1118571"/>
                <a:gd name="connsiteX11" fmla="*/ 0 w 808602"/>
                <a:gd name="connsiteY11" fmla="*/ 736478 h 1118571"/>
                <a:gd name="connsiteX12" fmla="*/ 1596 w 808602"/>
                <a:gd name="connsiteY12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95162 w 808602"/>
                <a:gd name="connsiteY9" fmla="*/ 1112343 h 1118571"/>
                <a:gd name="connsiteX10" fmla="*/ 0 w 808602"/>
                <a:gd name="connsiteY10" fmla="*/ 736478 h 1118571"/>
                <a:gd name="connsiteX11" fmla="*/ 1596 w 808602"/>
                <a:gd name="connsiteY11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0 w 808602"/>
                <a:gd name="connsiteY9" fmla="*/ 736478 h 1118571"/>
                <a:gd name="connsiteX10" fmla="*/ 1596 w 808602"/>
                <a:gd name="connsiteY10" fmla="*/ 96525 h 1118571"/>
                <a:gd name="connsiteX0" fmla="*/ 1596 w 808602"/>
                <a:gd name="connsiteY0" fmla="*/ 96525 h 1066224"/>
                <a:gd name="connsiteX1" fmla="*/ 95162 w 808602"/>
                <a:gd name="connsiteY1" fmla="*/ 2959 h 1066224"/>
                <a:gd name="connsiteX2" fmla="*/ 708899 w 808602"/>
                <a:gd name="connsiteY2" fmla="*/ 0 h 1066224"/>
                <a:gd name="connsiteX3" fmla="*/ 808602 w 808602"/>
                <a:gd name="connsiteY3" fmla="*/ 44361 h 1066224"/>
                <a:gd name="connsiteX4" fmla="*/ 603996 w 808602"/>
                <a:gd name="connsiteY4" fmla="*/ 61043 h 1066224"/>
                <a:gd name="connsiteX5" fmla="*/ 593543 w 808602"/>
                <a:gd name="connsiteY5" fmla="*/ 406200 h 1066224"/>
                <a:gd name="connsiteX6" fmla="*/ 592158 w 808602"/>
                <a:gd name="connsiteY6" fmla="*/ 1061261 h 1066224"/>
                <a:gd name="connsiteX7" fmla="*/ 802465 w 808602"/>
                <a:gd name="connsiteY7" fmla="*/ 1066125 h 1066224"/>
                <a:gd name="connsiteX8" fmla="*/ 0 w 808602"/>
                <a:gd name="connsiteY8" fmla="*/ 736478 h 1066224"/>
                <a:gd name="connsiteX9" fmla="*/ 1596 w 808602"/>
                <a:gd name="connsiteY9" fmla="*/ 96525 h 1066224"/>
                <a:gd name="connsiteX0" fmla="*/ 1596 w 808602"/>
                <a:gd name="connsiteY0" fmla="*/ 96525 h 1069923"/>
                <a:gd name="connsiteX1" fmla="*/ 95162 w 808602"/>
                <a:gd name="connsiteY1" fmla="*/ 2959 h 1069923"/>
                <a:gd name="connsiteX2" fmla="*/ 708899 w 808602"/>
                <a:gd name="connsiteY2" fmla="*/ 0 h 1069923"/>
                <a:gd name="connsiteX3" fmla="*/ 808602 w 808602"/>
                <a:gd name="connsiteY3" fmla="*/ 44361 h 1069923"/>
                <a:gd name="connsiteX4" fmla="*/ 603996 w 808602"/>
                <a:gd name="connsiteY4" fmla="*/ 61043 h 1069923"/>
                <a:gd name="connsiteX5" fmla="*/ 593543 w 808602"/>
                <a:gd name="connsiteY5" fmla="*/ 406200 h 1069923"/>
                <a:gd name="connsiteX6" fmla="*/ 592158 w 808602"/>
                <a:gd name="connsiteY6" fmla="*/ 1061261 h 1069923"/>
                <a:gd name="connsiteX7" fmla="*/ 0 w 808602"/>
                <a:gd name="connsiteY7" fmla="*/ 736478 h 1069923"/>
                <a:gd name="connsiteX8" fmla="*/ 1596 w 808602"/>
                <a:gd name="connsiteY8" fmla="*/ 96525 h 1069923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606909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732351"/>
                <a:gd name="connsiteY0" fmla="*/ 96525 h 736478"/>
                <a:gd name="connsiteX1" fmla="*/ 95162 w 732351"/>
                <a:gd name="connsiteY1" fmla="*/ 2959 h 736478"/>
                <a:gd name="connsiteX2" fmla="*/ 708899 w 732351"/>
                <a:gd name="connsiteY2" fmla="*/ 0 h 736478"/>
                <a:gd name="connsiteX3" fmla="*/ 603996 w 732351"/>
                <a:gd name="connsiteY3" fmla="*/ 61043 h 736478"/>
                <a:gd name="connsiteX4" fmla="*/ 596974 w 732351"/>
                <a:gd name="connsiteY4" fmla="*/ 407856 h 736478"/>
                <a:gd name="connsiteX5" fmla="*/ 0 w 732351"/>
                <a:gd name="connsiteY5" fmla="*/ 736478 h 736478"/>
                <a:gd name="connsiteX6" fmla="*/ 1596 w 732351"/>
                <a:gd name="connsiteY6" fmla="*/ 96525 h 736478"/>
                <a:gd name="connsiteX0" fmla="*/ 1596 w 732351"/>
                <a:gd name="connsiteY0" fmla="*/ 96525 h 736478"/>
                <a:gd name="connsiteX1" fmla="*/ 98821 w 732351"/>
                <a:gd name="connsiteY1" fmla="*/ 519 h 736478"/>
                <a:gd name="connsiteX2" fmla="*/ 708899 w 732351"/>
                <a:gd name="connsiteY2" fmla="*/ 0 h 736478"/>
                <a:gd name="connsiteX3" fmla="*/ 603996 w 732351"/>
                <a:gd name="connsiteY3" fmla="*/ 61043 h 736478"/>
                <a:gd name="connsiteX4" fmla="*/ 596974 w 732351"/>
                <a:gd name="connsiteY4" fmla="*/ 407856 h 736478"/>
                <a:gd name="connsiteX5" fmla="*/ 0 w 732351"/>
                <a:gd name="connsiteY5" fmla="*/ 736478 h 736478"/>
                <a:gd name="connsiteX6" fmla="*/ 1596 w 732351"/>
                <a:gd name="connsiteY6" fmla="*/ 96525 h 73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2351" h="736478">
                  <a:moveTo>
                    <a:pt x="1596" y="96525"/>
                  </a:moveTo>
                  <a:cubicBezTo>
                    <a:pt x="1596" y="44850"/>
                    <a:pt x="47146" y="519"/>
                    <a:pt x="98821" y="519"/>
                  </a:cubicBezTo>
                  <a:lnTo>
                    <a:pt x="708899" y="0"/>
                  </a:lnTo>
                  <a:cubicBezTo>
                    <a:pt x="793705" y="9681"/>
                    <a:pt x="622650" y="-6933"/>
                    <a:pt x="603996" y="61043"/>
                  </a:cubicBezTo>
                  <a:cubicBezTo>
                    <a:pt x="594045" y="224915"/>
                    <a:pt x="604685" y="343284"/>
                    <a:pt x="596974" y="407856"/>
                  </a:cubicBezTo>
                  <a:cubicBezTo>
                    <a:pt x="498557" y="529538"/>
                    <a:pt x="140889" y="683984"/>
                    <a:pt x="0" y="736478"/>
                  </a:cubicBezTo>
                  <a:lnTo>
                    <a:pt x="1596" y="9652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shade val="100000"/>
                    <a:satMod val="115000"/>
                    <a:alpha val="23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800600" y="3386135"/>
              <a:ext cx="983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2014</a:t>
              </a:r>
              <a:endPara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0" name="Rounded Rectangle 2"/>
            <p:cNvSpPr/>
            <p:nvPr/>
          </p:nvSpPr>
          <p:spPr>
            <a:xfrm>
              <a:off x="6396918" y="2972980"/>
              <a:ext cx="851897" cy="1356713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130741 h 1152787"/>
                <a:gd name="connsiteX1" fmla="*/ 93566 w 800870"/>
                <a:gd name="connsiteY1" fmla="*/ 37175 h 1152787"/>
                <a:gd name="connsiteX2" fmla="*/ 707303 w 800870"/>
                <a:gd name="connsiteY2" fmla="*/ 34216 h 1152787"/>
                <a:gd name="connsiteX3" fmla="*/ 602400 w 800870"/>
                <a:gd name="connsiteY3" fmla="*/ 95259 h 1152787"/>
                <a:gd name="connsiteX4" fmla="*/ 590562 w 800870"/>
                <a:gd name="connsiteY4" fmla="*/ 1095477 h 1152787"/>
                <a:gd name="connsiteX5" fmla="*/ 800869 w 800870"/>
                <a:gd name="connsiteY5" fmla="*/ 1100341 h 1152787"/>
                <a:gd name="connsiteX6" fmla="*/ 692507 w 800870"/>
                <a:gd name="connsiteY6" fmla="*/ 1152477 h 1152787"/>
                <a:gd name="connsiteX7" fmla="*/ 93566 w 800870"/>
                <a:gd name="connsiteY7" fmla="*/ 1146559 h 1152787"/>
                <a:gd name="connsiteX8" fmla="*/ 0 w 800870"/>
                <a:gd name="connsiteY8" fmla="*/ 1052993 h 1152787"/>
                <a:gd name="connsiteX9" fmla="*/ 0 w 800870"/>
                <a:gd name="connsiteY9" fmla="*/ 130741 h 1152787"/>
                <a:gd name="connsiteX0" fmla="*/ 0 w 800870"/>
                <a:gd name="connsiteY0" fmla="*/ 120792 h 1142838"/>
                <a:gd name="connsiteX1" fmla="*/ 93566 w 800870"/>
                <a:gd name="connsiteY1" fmla="*/ 27226 h 1142838"/>
                <a:gd name="connsiteX2" fmla="*/ 707303 w 800870"/>
                <a:gd name="connsiteY2" fmla="*/ 24267 h 1142838"/>
                <a:gd name="connsiteX3" fmla="*/ 602400 w 800870"/>
                <a:gd name="connsiteY3" fmla="*/ 85310 h 1142838"/>
                <a:gd name="connsiteX4" fmla="*/ 590562 w 800870"/>
                <a:gd name="connsiteY4" fmla="*/ 1085528 h 1142838"/>
                <a:gd name="connsiteX5" fmla="*/ 800869 w 800870"/>
                <a:gd name="connsiteY5" fmla="*/ 1090392 h 1142838"/>
                <a:gd name="connsiteX6" fmla="*/ 692507 w 800870"/>
                <a:gd name="connsiteY6" fmla="*/ 1142528 h 1142838"/>
                <a:gd name="connsiteX7" fmla="*/ 93566 w 800870"/>
                <a:gd name="connsiteY7" fmla="*/ 1136610 h 1142838"/>
                <a:gd name="connsiteX8" fmla="*/ 0 w 800870"/>
                <a:gd name="connsiteY8" fmla="*/ 1043044 h 1142838"/>
                <a:gd name="connsiteX9" fmla="*/ 0 w 800870"/>
                <a:gd name="connsiteY9" fmla="*/ 120792 h 1142838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715170"/>
                <a:gd name="connsiteY0" fmla="*/ 96525 h 1155065"/>
                <a:gd name="connsiteX1" fmla="*/ 93566 w 715170"/>
                <a:gd name="connsiteY1" fmla="*/ 2959 h 1155065"/>
                <a:gd name="connsiteX2" fmla="*/ 662172 w 715170"/>
                <a:gd name="connsiteY2" fmla="*/ 0 h 1155065"/>
                <a:gd name="connsiteX3" fmla="*/ 602400 w 715170"/>
                <a:gd name="connsiteY3" fmla="*/ 61043 h 1155065"/>
                <a:gd name="connsiteX4" fmla="*/ 590562 w 715170"/>
                <a:gd name="connsiteY4" fmla="*/ 1061261 h 1155065"/>
                <a:gd name="connsiteX5" fmla="*/ 692507 w 715170"/>
                <a:gd name="connsiteY5" fmla="*/ 1118261 h 1155065"/>
                <a:gd name="connsiteX6" fmla="*/ 93566 w 715170"/>
                <a:gd name="connsiteY6" fmla="*/ 1112343 h 1155065"/>
                <a:gd name="connsiteX7" fmla="*/ 0 w 715170"/>
                <a:gd name="connsiteY7" fmla="*/ 1018777 h 1155065"/>
                <a:gd name="connsiteX8" fmla="*/ 0 w 715170"/>
                <a:gd name="connsiteY8" fmla="*/ 96525 h 1155065"/>
                <a:gd name="connsiteX0" fmla="*/ 0 w 701195"/>
                <a:gd name="connsiteY0" fmla="*/ 96525 h 1147707"/>
                <a:gd name="connsiteX1" fmla="*/ 93566 w 701195"/>
                <a:gd name="connsiteY1" fmla="*/ 2959 h 1147707"/>
                <a:gd name="connsiteX2" fmla="*/ 662172 w 701195"/>
                <a:gd name="connsiteY2" fmla="*/ 0 h 1147707"/>
                <a:gd name="connsiteX3" fmla="*/ 602400 w 701195"/>
                <a:gd name="connsiteY3" fmla="*/ 61043 h 1147707"/>
                <a:gd name="connsiteX4" fmla="*/ 590562 w 701195"/>
                <a:gd name="connsiteY4" fmla="*/ 1061261 h 1147707"/>
                <a:gd name="connsiteX5" fmla="*/ 692507 w 701195"/>
                <a:gd name="connsiteY5" fmla="*/ 1118261 h 1147707"/>
                <a:gd name="connsiteX6" fmla="*/ 93566 w 701195"/>
                <a:gd name="connsiteY6" fmla="*/ 1112343 h 1147707"/>
                <a:gd name="connsiteX7" fmla="*/ 0 w 701195"/>
                <a:gd name="connsiteY7" fmla="*/ 1018777 h 1147707"/>
                <a:gd name="connsiteX8" fmla="*/ 0 w 701195"/>
                <a:gd name="connsiteY8" fmla="*/ 96525 h 1147707"/>
                <a:gd name="connsiteX0" fmla="*/ 0 w 704813"/>
                <a:gd name="connsiteY0" fmla="*/ 96525 h 1118261"/>
                <a:gd name="connsiteX1" fmla="*/ 93566 w 704813"/>
                <a:gd name="connsiteY1" fmla="*/ 2959 h 1118261"/>
                <a:gd name="connsiteX2" fmla="*/ 662172 w 704813"/>
                <a:gd name="connsiteY2" fmla="*/ 0 h 1118261"/>
                <a:gd name="connsiteX3" fmla="*/ 602400 w 704813"/>
                <a:gd name="connsiteY3" fmla="*/ 61043 h 1118261"/>
                <a:gd name="connsiteX4" fmla="*/ 590562 w 704813"/>
                <a:gd name="connsiteY4" fmla="*/ 1061261 h 1118261"/>
                <a:gd name="connsiteX5" fmla="*/ 692507 w 704813"/>
                <a:gd name="connsiteY5" fmla="*/ 1118261 h 1118261"/>
                <a:gd name="connsiteX6" fmla="*/ 93566 w 704813"/>
                <a:gd name="connsiteY6" fmla="*/ 1112343 h 1118261"/>
                <a:gd name="connsiteX7" fmla="*/ 0 w 704813"/>
                <a:gd name="connsiteY7" fmla="*/ 1018777 h 1118261"/>
                <a:gd name="connsiteX8" fmla="*/ 0 w 704813"/>
                <a:gd name="connsiteY8" fmla="*/ 96525 h 1118261"/>
                <a:gd name="connsiteX0" fmla="*/ 0 w 700632"/>
                <a:gd name="connsiteY0" fmla="*/ 96525 h 1118261"/>
                <a:gd name="connsiteX1" fmla="*/ 93566 w 700632"/>
                <a:gd name="connsiteY1" fmla="*/ 2959 h 1118261"/>
                <a:gd name="connsiteX2" fmla="*/ 662172 w 700632"/>
                <a:gd name="connsiteY2" fmla="*/ 0 h 1118261"/>
                <a:gd name="connsiteX3" fmla="*/ 602400 w 700632"/>
                <a:gd name="connsiteY3" fmla="*/ 61043 h 1118261"/>
                <a:gd name="connsiteX4" fmla="*/ 590562 w 700632"/>
                <a:gd name="connsiteY4" fmla="*/ 1061261 h 1118261"/>
                <a:gd name="connsiteX5" fmla="*/ 692507 w 700632"/>
                <a:gd name="connsiteY5" fmla="*/ 1118261 h 1118261"/>
                <a:gd name="connsiteX6" fmla="*/ 93566 w 700632"/>
                <a:gd name="connsiteY6" fmla="*/ 1112343 h 1118261"/>
                <a:gd name="connsiteX7" fmla="*/ 0 w 700632"/>
                <a:gd name="connsiteY7" fmla="*/ 1018777 h 1118261"/>
                <a:gd name="connsiteX8" fmla="*/ 0 w 700632"/>
                <a:gd name="connsiteY8" fmla="*/ 96525 h 1118261"/>
                <a:gd name="connsiteX0" fmla="*/ 0 w 692924"/>
                <a:gd name="connsiteY0" fmla="*/ 96525 h 1118261"/>
                <a:gd name="connsiteX1" fmla="*/ 93566 w 692924"/>
                <a:gd name="connsiteY1" fmla="*/ 2959 h 1118261"/>
                <a:gd name="connsiteX2" fmla="*/ 662172 w 692924"/>
                <a:gd name="connsiteY2" fmla="*/ 0 h 1118261"/>
                <a:gd name="connsiteX3" fmla="*/ 602400 w 692924"/>
                <a:gd name="connsiteY3" fmla="*/ 61043 h 1118261"/>
                <a:gd name="connsiteX4" fmla="*/ 590562 w 692924"/>
                <a:gd name="connsiteY4" fmla="*/ 1061261 h 1118261"/>
                <a:gd name="connsiteX5" fmla="*/ 692507 w 692924"/>
                <a:gd name="connsiteY5" fmla="*/ 1118261 h 1118261"/>
                <a:gd name="connsiteX6" fmla="*/ 93566 w 692924"/>
                <a:gd name="connsiteY6" fmla="*/ 1112343 h 1118261"/>
                <a:gd name="connsiteX7" fmla="*/ 0 w 692924"/>
                <a:gd name="connsiteY7" fmla="*/ 1018777 h 1118261"/>
                <a:gd name="connsiteX8" fmla="*/ 0 w 692924"/>
                <a:gd name="connsiteY8" fmla="*/ 96525 h 1118261"/>
                <a:gd name="connsiteX0" fmla="*/ 0 w 692885"/>
                <a:gd name="connsiteY0" fmla="*/ 96525 h 1118261"/>
                <a:gd name="connsiteX1" fmla="*/ 93566 w 692885"/>
                <a:gd name="connsiteY1" fmla="*/ 2959 h 1118261"/>
                <a:gd name="connsiteX2" fmla="*/ 662172 w 692885"/>
                <a:gd name="connsiteY2" fmla="*/ 0 h 1118261"/>
                <a:gd name="connsiteX3" fmla="*/ 602400 w 692885"/>
                <a:gd name="connsiteY3" fmla="*/ 61043 h 1118261"/>
                <a:gd name="connsiteX4" fmla="*/ 590562 w 692885"/>
                <a:gd name="connsiteY4" fmla="*/ 1061261 h 1118261"/>
                <a:gd name="connsiteX5" fmla="*/ 692507 w 692885"/>
                <a:gd name="connsiteY5" fmla="*/ 1118261 h 1118261"/>
                <a:gd name="connsiteX6" fmla="*/ 93566 w 692885"/>
                <a:gd name="connsiteY6" fmla="*/ 1112343 h 1118261"/>
                <a:gd name="connsiteX7" fmla="*/ 0 w 692885"/>
                <a:gd name="connsiteY7" fmla="*/ 1018777 h 1118261"/>
                <a:gd name="connsiteX8" fmla="*/ 0 w 692885"/>
                <a:gd name="connsiteY8" fmla="*/ 96525 h 1118261"/>
                <a:gd name="connsiteX0" fmla="*/ 0 w 692885"/>
                <a:gd name="connsiteY0" fmla="*/ 99443 h 1121179"/>
                <a:gd name="connsiteX1" fmla="*/ 93566 w 692885"/>
                <a:gd name="connsiteY1" fmla="*/ 5877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92885"/>
                <a:gd name="connsiteY0" fmla="*/ 99443 h 1121179"/>
                <a:gd name="connsiteX1" fmla="*/ 97225 w 692885"/>
                <a:gd name="connsiteY1" fmla="*/ 2218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65090"/>
                <a:gd name="connsiteY0" fmla="*/ 99443 h 1124372"/>
                <a:gd name="connsiteX1" fmla="*/ 97225 w 665090"/>
                <a:gd name="connsiteY1" fmla="*/ 2218 h 1124372"/>
                <a:gd name="connsiteX2" fmla="*/ 665090 w 665090"/>
                <a:gd name="connsiteY2" fmla="*/ 0 h 1124372"/>
                <a:gd name="connsiteX3" fmla="*/ 602400 w 665090"/>
                <a:gd name="connsiteY3" fmla="*/ 63961 h 1124372"/>
                <a:gd name="connsiteX4" fmla="*/ 590562 w 665090"/>
                <a:gd name="connsiteY4" fmla="*/ 1064179 h 1124372"/>
                <a:gd name="connsiteX5" fmla="*/ 649976 w 665090"/>
                <a:gd name="connsiteY5" fmla="*/ 1124372 h 1124372"/>
                <a:gd name="connsiteX6" fmla="*/ 93566 w 665090"/>
                <a:gd name="connsiteY6" fmla="*/ 1115261 h 1124372"/>
                <a:gd name="connsiteX7" fmla="*/ 0 w 665090"/>
                <a:gd name="connsiteY7" fmla="*/ 1021695 h 1124372"/>
                <a:gd name="connsiteX8" fmla="*/ 0 w 665090"/>
                <a:gd name="connsiteY8" fmla="*/ 99443 h 112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5090" h="1124372">
                  <a:moveTo>
                    <a:pt x="0" y="99443"/>
                  </a:moveTo>
                  <a:cubicBezTo>
                    <a:pt x="0" y="47768"/>
                    <a:pt x="45550" y="2218"/>
                    <a:pt x="97225" y="2218"/>
                  </a:cubicBezTo>
                  <a:lnTo>
                    <a:pt x="665090" y="0"/>
                  </a:lnTo>
                  <a:cubicBezTo>
                    <a:pt x="655182" y="12986"/>
                    <a:pt x="604966" y="16463"/>
                    <a:pt x="602400" y="63961"/>
                  </a:cubicBezTo>
                  <a:cubicBezTo>
                    <a:pt x="597891" y="205825"/>
                    <a:pt x="592995" y="897159"/>
                    <a:pt x="590562" y="1064179"/>
                  </a:cubicBezTo>
                  <a:cubicBezTo>
                    <a:pt x="582160" y="1130313"/>
                    <a:pt x="657868" y="1106491"/>
                    <a:pt x="649976" y="1124372"/>
                  </a:cubicBezTo>
                  <a:lnTo>
                    <a:pt x="93566" y="1115261"/>
                  </a:lnTo>
                  <a:cubicBezTo>
                    <a:pt x="41891" y="1115261"/>
                    <a:pt x="0" y="1073370"/>
                    <a:pt x="0" y="1021695"/>
                  </a:cubicBezTo>
                  <a:lnTo>
                    <a:pt x="0" y="9944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1" name="Rectangle 1"/>
            <p:cNvSpPr/>
            <p:nvPr/>
          </p:nvSpPr>
          <p:spPr>
            <a:xfrm>
              <a:off x="7147892" y="2967961"/>
              <a:ext cx="175201" cy="77701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381000"/>
                <a:gd name="connsiteY0" fmla="*/ 0 h 239233"/>
                <a:gd name="connsiteX1" fmla="*/ 381000 w 381000"/>
                <a:gd name="connsiteY1" fmla="*/ 0 h 239233"/>
                <a:gd name="connsiteX2" fmla="*/ 375684 w 381000"/>
                <a:gd name="connsiteY2" fmla="*/ 239233 h 239233"/>
                <a:gd name="connsiteX3" fmla="*/ 0 w 381000"/>
                <a:gd name="connsiteY3" fmla="*/ 228600 h 239233"/>
                <a:gd name="connsiteX4" fmla="*/ 0 w 381000"/>
                <a:gd name="connsiteY4" fmla="*/ 0 h 239233"/>
                <a:gd name="connsiteX0" fmla="*/ 0 w 381000"/>
                <a:gd name="connsiteY0" fmla="*/ 0 h 241891"/>
                <a:gd name="connsiteX1" fmla="*/ 381000 w 381000"/>
                <a:gd name="connsiteY1" fmla="*/ 0 h 241891"/>
                <a:gd name="connsiteX2" fmla="*/ 375684 w 381000"/>
                <a:gd name="connsiteY2" fmla="*/ 239233 h 241891"/>
                <a:gd name="connsiteX3" fmla="*/ 39872 w 381000"/>
                <a:gd name="connsiteY3" fmla="*/ 241891 h 241891"/>
                <a:gd name="connsiteX4" fmla="*/ 0 w 381000"/>
                <a:gd name="connsiteY4" fmla="*/ 0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6445 w 351761"/>
                <a:gd name="connsiteY2" fmla="*/ 239233 h 241891"/>
                <a:gd name="connsiteX3" fmla="*/ 10633 w 351761"/>
                <a:gd name="connsiteY3" fmla="*/ 241891 h 241891"/>
                <a:gd name="connsiteX4" fmla="*/ 0 w 351761"/>
                <a:gd name="connsiteY4" fmla="*/ 130248 h 241891"/>
                <a:gd name="connsiteX0" fmla="*/ 0 w 351761"/>
                <a:gd name="connsiteY0" fmla="*/ 130248 h 241891"/>
                <a:gd name="connsiteX1" fmla="*/ 351761 w 351761"/>
                <a:gd name="connsiteY1" fmla="*/ 0 h 241891"/>
                <a:gd name="connsiteX2" fmla="*/ 349103 w 351761"/>
                <a:gd name="connsiteY2" fmla="*/ 185184 h 241891"/>
                <a:gd name="connsiteX3" fmla="*/ 346445 w 351761"/>
                <a:gd name="connsiteY3" fmla="*/ 239233 h 241891"/>
                <a:gd name="connsiteX4" fmla="*/ 10633 w 351761"/>
                <a:gd name="connsiteY4" fmla="*/ 241891 h 241891"/>
                <a:gd name="connsiteX5" fmla="*/ 0 w 351761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130248 h 243436"/>
                <a:gd name="connsiteX1" fmla="*/ 351761 w 415556"/>
                <a:gd name="connsiteY1" fmla="*/ 0 h 243436"/>
                <a:gd name="connsiteX2" fmla="*/ 415556 w 415556"/>
                <a:gd name="connsiteY2" fmla="*/ 206449 h 243436"/>
                <a:gd name="connsiteX3" fmla="*/ 346445 w 415556"/>
                <a:gd name="connsiteY3" fmla="*/ 239233 h 243436"/>
                <a:gd name="connsiteX4" fmla="*/ 10633 w 415556"/>
                <a:gd name="connsiteY4" fmla="*/ 241891 h 243436"/>
                <a:gd name="connsiteX5" fmla="*/ 0 w 415556"/>
                <a:gd name="connsiteY5" fmla="*/ 130248 h 243436"/>
                <a:gd name="connsiteX0" fmla="*/ 0 w 415556"/>
                <a:gd name="connsiteY0" fmla="*/ 130248 h 241891"/>
                <a:gd name="connsiteX1" fmla="*/ 351761 w 415556"/>
                <a:gd name="connsiteY1" fmla="*/ 0 h 241891"/>
                <a:gd name="connsiteX2" fmla="*/ 415556 w 415556"/>
                <a:gd name="connsiteY2" fmla="*/ 206449 h 241891"/>
                <a:gd name="connsiteX3" fmla="*/ 346445 w 415556"/>
                <a:gd name="connsiteY3" fmla="*/ 239233 h 241891"/>
                <a:gd name="connsiteX4" fmla="*/ 10633 w 415556"/>
                <a:gd name="connsiteY4" fmla="*/ 241891 h 241891"/>
                <a:gd name="connsiteX5" fmla="*/ 0 w 415556"/>
                <a:gd name="connsiteY5" fmla="*/ 130248 h 241891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15556"/>
                <a:gd name="connsiteY0" fmla="*/ 6423 h 118066"/>
                <a:gd name="connsiteX1" fmla="*/ 280323 w 415556"/>
                <a:gd name="connsiteY1" fmla="*/ 0 h 118066"/>
                <a:gd name="connsiteX2" fmla="*/ 415556 w 415556"/>
                <a:gd name="connsiteY2" fmla="*/ 82624 h 118066"/>
                <a:gd name="connsiteX3" fmla="*/ 346445 w 415556"/>
                <a:gd name="connsiteY3" fmla="*/ 115408 h 118066"/>
                <a:gd name="connsiteX4" fmla="*/ 10633 w 415556"/>
                <a:gd name="connsiteY4" fmla="*/ 118066 h 118066"/>
                <a:gd name="connsiteX5" fmla="*/ 0 w 415556"/>
                <a:gd name="connsiteY5" fmla="*/ 6423 h 118066"/>
                <a:gd name="connsiteX0" fmla="*/ 0 w 406031"/>
                <a:gd name="connsiteY0" fmla="*/ 0 h 118787"/>
                <a:gd name="connsiteX1" fmla="*/ 270798 w 406031"/>
                <a:gd name="connsiteY1" fmla="*/ 721 h 118787"/>
                <a:gd name="connsiteX2" fmla="*/ 406031 w 406031"/>
                <a:gd name="connsiteY2" fmla="*/ 83345 h 118787"/>
                <a:gd name="connsiteX3" fmla="*/ 336920 w 406031"/>
                <a:gd name="connsiteY3" fmla="*/ 116129 h 118787"/>
                <a:gd name="connsiteX4" fmla="*/ 1108 w 406031"/>
                <a:gd name="connsiteY4" fmla="*/ 118787 h 118787"/>
                <a:gd name="connsiteX5" fmla="*/ 0 w 406031"/>
                <a:gd name="connsiteY5" fmla="*/ 0 h 118787"/>
                <a:gd name="connsiteX0" fmla="*/ 0 w 406031"/>
                <a:gd name="connsiteY0" fmla="*/ 0 h 123598"/>
                <a:gd name="connsiteX1" fmla="*/ 270798 w 406031"/>
                <a:gd name="connsiteY1" fmla="*/ 721 h 123598"/>
                <a:gd name="connsiteX2" fmla="*/ 406031 w 406031"/>
                <a:gd name="connsiteY2" fmla="*/ 83345 h 123598"/>
                <a:gd name="connsiteX3" fmla="*/ 336920 w 406031"/>
                <a:gd name="connsiteY3" fmla="*/ 116129 h 123598"/>
                <a:gd name="connsiteX4" fmla="*/ 1108 w 406031"/>
                <a:gd name="connsiteY4" fmla="*/ 123598 h 123598"/>
                <a:gd name="connsiteX5" fmla="*/ 0 w 406031"/>
                <a:gd name="connsiteY5" fmla="*/ 0 h 123598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1108 w 406031"/>
                <a:gd name="connsiteY4" fmla="*/ 123598 h 125749"/>
                <a:gd name="connsiteX5" fmla="*/ 0 w 406031"/>
                <a:gd name="connsiteY5" fmla="*/ 0 h 125749"/>
                <a:gd name="connsiteX0" fmla="*/ 0 w 406031"/>
                <a:gd name="connsiteY0" fmla="*/ 0 h 125749"/>
                <a:gd name="connsiteX1" fmla="*/ 270798 w 406031"/>
                <a:gd name="connsiteY1" fmla="*/ 721 h 125749"/>
                <a:gd name="connsiteX2" fmla="*/ 406031 w 406031"/>
                <a:gd name="connsiteY2" fmla="*/ 83345 h 125749"/>
                <a:gd name="connsiteX3" fmla="*/ 334538 w 406031"/>
                <a:gd name="connsiteY3" fmla="*/ 125749 h 125749"/>
                <a:gd name="connsiteX4" fmla="*/ 8252 w 406031"/>
                <a:gd name="connsiteY4" fmla="*/ 123598 h 125749"/>
                <a:gd name="connsiteX5" fmla="*/ 0 w 406031"/>
                <a:gd name="connsiteY5" fmla="*/ 0 h 125749"/>
                <a:gd name="connsiteX0" fmla="*/ 0 w 403649"/>
                <a:gd name="connsiteY0" fmla="*/ 1685 h 125028"/>
                <a:gd name="connsiteX1" fmla="*/ 268416 w 403649"/>
                <a:gd name="connsiteY1" fmla="*/ 0 h 125028"/>
                <a:gd name="connsiteX2" fmla="*/ 403649 w 403649"/>
                <a:gd name="connsiteY2" fmla="*/ 82624 h 125028"/>
                <a:gd name="connsiteX3" fmla="*/ 332156 w 403649"/>
                <a:gd name="connsiteY3" fmla="*/ 125028 h 125028"/>
                <a:gd name="connsiteX4" fmla="*/ 5870 w 403649"/>
                <a:gd name="connsiteY4" fmla="*/ 122877 h 125028"/>
                <a:gd name="connsiteX5" fmla="*/ 0 w 403649"/>
                <a:gd name="connsiteY5" fmla="*/ 1685 h 125028"/>
                <a:gd name="connsiteX0" fmla="*/ 0 w 398886"/>
                <a:gd name="connsiteY0" fmla="*/ 1685 h 125028"/>
                <a:gd name="connsiteX1" fmla="*/ 263653 w 398886"/>
                <a:gd name="connsiteY1" fmla="*/ 0 h 125028"/>
                <a:gd name="connsiteX2" fmla="*/ 398886 w 398886"/>
                <a:gd name="connsiteY2" fmla="*/ 82624 h 125028"/>
                <a:gd name="connsiteX3" fmla="*/ 327393 w 398886"/>
                <a:gd name="connsiteY3" fmla="*/ 125028 h 125028"/>
                <a:gd name="connsiteX4" fmla="*/ 1107 w 398886"/>
                <a:gd name="connsiteY4" fmla="*/ 122877 h 125028"/>
                <a:gd name="connsiteX5" fmla="*/ 0 w 39888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1320 w 400206"/>
                <a:gd name="connsiteY0" fmla="*/ 1685 h 125028"/>
                <a:gd name="connsiteX1" fmla="*/ 264973 w 400206"/>
                <a:gd name="connsiteY1" fmla="*/ 0 h 125028"/>
                <a:gd name="connsiteX2" fmla="*/ 400206 w 400206"/>
                <a:gd name="connsiteY2" fmla="*/ 82624 h 125028"/>
                <a:gd name="connsiteX3" fmla="*/ 328713 w 400206"/>
                <a:gd name="connsiteY3" fmla="*/ 125028 h 125028"/>
                <a:gd name="connsiteX4" fmla="*/ 45 w 400206"/>
                <a:gd name="connsiteY4" fmla="*/ 120471 h 125028"/>
                <a:gd name="connsiteX5" fmla="*/ 1320 w 400206"/>
                <a:gd name="connsiteY5" fmla="*/ 1685 h 125028"/>
                <a:gd name="connsiteX0" fmla="*/ 3680 w 400184"/>
                <a:gd name="connsiteY0" fmla="*/ 0 h 128154"/>
                <a:gd name="connsiteX1" fmla="*/ 264951 w 400184"/>
                <a:gd name="connsiteY1" fmla="*/ 3126 h 128154"/>
                <a:gd name="connsiteX2" fmla="*/ 400184 w 400184"/>
                <a:gd name="connsiteY2" fmla="*/ 85750 h 128154"/>
                <a:gd name="connsiteX3" fmla="*/ 328691 w 400184"/>
                <a:gd name="connsiteY3" fmla="*/ 128154 h 128154"/>
                <a:gd name="connsiteX4" fmla="*/ 23 w 400184"/>
                <a:gd name="connsiteY4" fmla="*/ 123597 h 128154"/>
                <a:gd name="connsiteX5" fmla="*/ 3680 w 400184"/>
                <a:gd name="connsiteY5" fmla="*/ 0 h 128154"/>
                <a:gd name="connsiteX0" fmla="*/ 3680 w 400184"/>
                <a:gd name="connsiteY0" fmla="*/ 0 h 130559"/>
                <a:gd name="connsiteX1" fmla="*/ 264951 w 400184"/>
                <a:gd name="connsiteY1" fmla="*/ 5531 h 130559"/>
                <a:gd name="connsiteX2" fmla="*/ 400184 w 400184"/>
                <a:gd name="connsiteY2" fmla="*/ 88155 h 130559"/>
                <a:gd name="connsiteX3" fmla="*/ 328691 w 400184"/>
                <a:gd name="connsiteY3" fmla="*/ 130559 h 130559"/>
                <a:gd name="connsiteX4" fmla="*/ 23 w 400184"/>
                <a:gd name="connsiteY4" fmla="*/ 126002 h 130559"/>
                <a:gd name="connsiteX5" fmla="*/ 3680 w 400184"/>
                <a:gd name="connsiteY5" fmla="*/ 0 h 130559"/>
                <a:gd name="connsiteX0" fmla="*/ 3680 w 400184"/>
                <a:gd name="connsiteY0" fmla="*/ 1684 h 125028"/>
                <a:gd name="connsiteX1" fmla="*/ 264951 w 400184"/>
                <a:gd name="connsiteY1" fmla="*/ 0 h 125028"/>
                <a:gd name="connsiteX2" fmla="*/ 400184 w 400184"/>
                <a:gd name="connsiteY2" fmla="*/ 82624 h 125028"/>
                <a:gd name="connsiteX3" fmla="*/ 328691 w 400184"/>
                <a:gd name="connsiteY3" fmla="*/ 125028 h 125028"/>
                <a:gd name="connsiteX4" fmla="*/ 23 w 400184"/>
                <a:gd name="connsiteY4" fmla="*/ 120471 h 125028"/>
                <a:gd name="connsiteX5" fmla="*/ 3680 w 400184"/>
                <a:gd name="connsiteY5" fmla="*/ 1684 h 125028"/>
                <a:gd name="connsiteX0" fmla="*/ 3680 w 400184"/>
                <a:gd name="connsiteY0" fmla="*/ 0 h 125750"/>
                <a:gd name="connsiteX1" fmla="*/ 264951 w 400184"/>
                <a:gd name="connsiteY1" fmla="*/ 722 h 125750"/>
                <a:gd name="connsiteX2" fmla="*/ 400184 w 400184"/>
                <a:gd name="connsiteY2" fmla="*/ 83346 h 125750"/>
                <a:gd name="connsiteX3" fmla="*/ 328691 w 400184"/>
                <a:gd name="connsiteY3" fmla="*/ 125750 h 125750"/>
                <a:gd name="connsiteX4" fmla="*/ 23 w 400184"/>
                <a:gd name="connsiteY4" fmla="*/ 121193 h 125750"/>
                <a:gd name="connsiteX5" fmla="*/ 3680 w 400184"/>
                <a:gd name="connsiteY5" fmla="*/ 0 h 125750"/>
                <a:gd name="connsiteX0" fmla="*/ 0 w 401266"/>
                <a:gd name="connsiteY0" fmla="*/ 0 h 125750"/>
                <a:gd name="connsiteX1" fmla="*/ 266033 w 401266"/>
                <a:gd name="connsiteY1" fmla="*/ 722 h 125750"/>
                <a:gd name="connsiteX2" fmla="*/ 401266 w 401266"/>
                <a:gd name="connsiteY2" fmla="*/ 83346 h 125750"/>
                <a:gd name="connsiteX3" fmla="*/ 329773 w 401266"/>
                <a:gd name="connsiteY3" fmla="*/ 125750 h 125750"/>
                <a:gd name="connsiteX4" fmla="*/ 1105 w 401266"/>
                <a:gd name="connsiteY4" fmla="*/ 121193 h 125750"/>
                <a:gd name="connsiteX5" fmla="*/ 0 w 401266"/>
                <a:gd name="connsiteY5" fmla="*/ 0 h 125750"/>
                <a:gd name="connsiteX0" fmla="*/ 0 w 401266"/>
                <a:gd name="connsiteY0" fmla="*/ 1684 h 125028"/>
                <a:gd name="connsiteX1" fmla="*/ 266033 w 401266"/>
                <a:gd name="connsiteY1" fmla="*/ 0 h 125028"/>
                <a:gd name="connsiteX2" fmla="*/ 401266 w 401266"/>
                <a:gd name="connsiteY2" fmla="*/ 82624 h 125028"/>
                <a:gd name="connsiteX3" fmla="*/ 329773 w 401266"/>
                <a:gd name="connsiteY3" fmla="*/ 125028 h 125028"/>
                <a:gd name="connsiteX4" fmla="*/ 1105 w 401266"/>
                <a:gd name="connsiteY4" fmla="*/ 120471 h 125028"/>
                <a:gd name="connsiteX5" fmla="*/ 0 w 401266"/>
                <a:gd name="connsiteY5" fmla="*/ 1684 h 125028"/>
                <a:gd name="connsiteX0" fmla="*/ 0 w 401266"/>
                <a:gd name="connsiteY0" fmla="*/ 0 h 123344"/>
                <a:gd name="connsiteX1" fmla="*/ 266033 w 401266"/>
                <a:gd name="connsiteY1" fmla="*/ 721 h 123344"/>
                <a:gd name="connsiteX2" fmla="*/ 401266 w 401266"/>
                <a:gd name="connsiteY2" fmla="*/ 80940 h 123344"/>
                <a:gd name="connsiteX3" fmla="*/ 329773 w 401266"/>
                <a:gd name="connsiteY3" fmla="*/ 123344 h 123344"/>
                <a:gd name="connsiteX4" fmla="*/ 1105 w 401266"/>
                <a:gd name="connsiteY4" fmla="*/ 118787 h 123344"/>
                <a:gd name="connsiteX5" fmla="*/ 0 w 401266"/>
                <a:gd name="connsiteY5" fmla="*/ 0 h 123344"/>
                <a:gd name="connsiteX0" fmla="*/ 0 w 346195"/>
                <a:gd name="connsiteY0" fmla="*/ 0 h 123344"/>
                <a:gd name="connsiteX1" fmla="*/ 266033 w 346195"/>
                <a:gd name="connsiteY1" fmla="*/ 721 h 123344"/>
                <a:gd name="connsiteX2" fmla="*/ 329773 w 346195"/>
                <a:gd name="connsiteY2" fmla="*/ 123344 h 123344"/>
                <a:gd name="connsiteX3" fmla="*/ 1105 w 346195"/>
                <a:gd name="connsiteY3" fmla="*/ 118787 h 123344"/>
                <a:gd name="connsiteX4" fmla="*/ 0 w 346195"/>
                <a:gd name="connsiteY4" fmla="*/ 0 h 123344"/>
                <a:gd name="connsiteX0" fmla="*/ 1870 w 348065"/>
                <a:gd name="connsiteY0" fmla="*/ 0 h 123344"/>
                <a:gd name="connsiteX1" fmla="*/ 267903 w 348065"/>
                <a:gd name="connsiteY1" fmla="*/ 721 h 123344"/>
                <a:gd name="connsiteX2" fmla="*/ 331643 w 348065"/>
                <a:gd name="connsiteY2" fmla="*/ 123344 h 123344"/>
                <a:gd name="connsiteX3" fmla="*/ 36 w 348065"/>
                <a:gd name="connsiteY3" fmla="*/ 118787 h 123344"/>
                <a:gd name="connsiteX4" fmla="*/ 1870 w 348065"/>
                <a:gd name="connsiteY4" fmla="*/ 0 h 123344"/>
                <a:gd name="connsiteX0" fmla="*/ 1870 w 346826"/>
                <a:gd name="connsiteY0" fmla="*/ 2508 h 125852"/>
                <a:gd name="connsiteX1" fmla="*/ 260011 w 346826"/>
                <a:gd name="connsiteY1" fmla="*/ 0 h 125852"/>
                <a:gd name="connsiteX2" fmla="*/ 331643 w 346826"/>
                <a:gd name="connsiteY2" fmla="*/ 125852 h 125852"/>
                <a:gd name="connsiteX3" fmla="*/ 36 w 346826"/>
                <a:gd name="connsiteY3" fmla="*/ 121295 h 125852"/>
                <a:gd name="connsiteX4" fmla="*/ 1870 w 346826"/>
                <a:gd name="connsiteY4" fmla="*/ 2508 h 12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826" h="125852">
                  <a:moveTo>
                    <a:pt x="1870" y="2508"/>
                  </a:moveTo>
                  <a:lnTo>
                    <a:pt x="260011" y="0"/>
                  </a:lnTo>
                  <a:cubicBezTo>
                    <a:pt x="314973" y="20557"/>
                    <a:pt x="375798" y="106174"/>
                    <a:pt x="331643" y="125852"/>
                  </a:cubicBezTo>
                  <a:lnTo>
                    <a:pt x="36" y="121295"/>
                  </a:lnTo>
                  <a:cubicBezTo>
                    <a:pt x="-333" y="81699"/>
                    <a:pt x="2239" y="42104"/>
                    <a:pt x="1870" y="250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/>
                </a:gs>
              </a:gsLst>
              <a:lin ang="189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" name="Rounded Rectangle 2"/>
            <p:cNvSpPr/>
            <p:nvPr/>
          </p:nvSpPr>
          <p:spPr>
            <a:xfrm>
              <a:off x="6324600" y="2966968"/>
              <a:ext cx="940033" cy="1364883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746064 w 800870"/>
                <a:gd name="connsiteY3" fmla="*/ 40879 h 1118571"/>
                <a:gd name="connsiteX4" fmla="*/ 602400 w 800870"/>
                <a:gd name="connsiteY4" fmla="*/ 61043 h 1118571"/>
                <a:gd name="connsiteX5" fmla="*/ 590562 w 800870"/>
                <a:gd name="connsiteY5" fmla="*/ 1061261 h 1118571"/>
                <a:gd name="connsiteX6" fmla="*/ 800869 w 800870"/>
                <a:gd name="connsiteY6" fmla="*/ 1066125 h 1118571"/>
                <a:gd name="connsiteX7" fmla="*/ 692507 w 800870"/>
                <a:gd name="connsiteY7" fmla="*/ 1118261 h 1118571"/>
                <a:gd name="connsiteX8" fmla="*/ 93566 w 800870"/>
                <a:gd name="connsiteY8" fmla="*/ 1112343 h 1118571"/>
                <a:gd name="connsiteX9" fmla="*/ 0 w 800870"/>
                <a:gd name="connsiteY9" fmla="*/ 1018777 h 1118571"/>
                <a:gd name="connsiteX10" fmla="*/ 0 w 800870"/>
                <a:gd name="connsiteY10" fmla="*/ 96525 h 1118571"/>
                <a:gd name="connsiteX0" fmla="*/ 0 w 800870"/>
                <a:gd name="connsiteY0" fmla="*/ 130741 h 1152787"/>
                <a:gd name="connsiteX1" fmla="*/ 93566 w 800870"/>
                <a:gd name="connsiteY1" fmla="*/ 37175 h 1152787"/>
                <a:gd name="connsiteX2" fmla="*/ 707303 w 800870"/>
                <a:gd name="connsiteY2" fmla="*/ 34216 h 1152787"/>
                <a:gd name="connsiteX3" fmla="*/ 602400 w 800870"/>
                <a:gd name="connsiteY3" fmla="*/ 95259 h 1152787"/>
                <a:gd name="connsiteX4" fmla="*/ 590562 w 800870"/>
                <a:gd name="connsiteY4" fmla="*/ 1095477 h 1152787"/>
                <a:gd name="connsiteX5" fmla="*/ 800869 w 800870"/>
                <a:gd name="connsiteY5" fmla="*/ 1100341 h 1152787"/>
                <a:gd name="connsiteX6" fmla="*/ 692507 w 800870"/>
                <a:gd name="connsiteY6" fmla="*/ 1152477 h 1152787"/>
                <a:gd name="connsiteX7" fmla="*/ 93566 w 800870"/>
                <a:gd name="connsiteY7" fmla="*/ 1146559 h 1152787"/>
                <a:gd name="connsiteX8" fmla="*/ 0 w 800870"/>
                <a:gd name="connsiteY8" fmla="*/ 1052993 h 1152787"/>
                <a:gd name="connsiteX9" fmla="*/ 0 w 800870"/>
                <a:gd name="connsiteY9" fmla="*/ 130741 h 1152787"/>
                <a:gd name="connsiteX0" fmla="*/ 0 w 800870"/>
                <a:gd name="connsiteY0" fmla="*/ 120792 h 1142838"/>
                <a:gd name="connsiteX1" fmla="*/ 93566 w 800870"/>
                <a:gd name="connsiteY1" fmla="*/ 27226 h 1142838"/>
                <a:gd name="connsiteX2" fmla="*/ 707303 w 800870"/>
                <a:gd name="connsiteY2" fmla="*/ 24267 h 1142838"/>
                <a:gd name="connsiteX3" fmla="*/ 602400 w 800870"/>
                <a:gd name="connsiteY3" fmla="*/ 85310 h 1142838"/>
                <a:gd name="connsiteX4" fmla="*/ 590562 w 800870"/>
                <a:gd name="connsiteY4" fmla="*/ 1085528 h 1142838"/>
                <a:gd name="connsiteX5" fmla="*/ 800869 w 800870"/>
                <a:gd name="connsiteY5" fmla="*/ 1090392 h 1142838"/>
                <a:gd name="connsiteX6" fmla="*/ 692507 w 800870"/>
                <a:gd name="connsiteY6" fmla="*/ 1142528 h 1142838"/>
                <a:gd name="connsiteX7" fmla="*/ 93566 w 800870"/>
                <a:gd name="connsiteY7" fmla="*/ 1136610 h 1142838"/>
                <a:gd name="connsiteX8" fmla="*/ 0 w 800870"/>
                <a:gd name="connsiteY8" fmla="*/ 1043044 h 1142838"/>
                <a:gd name="connsiteX9" fmla="*/ 0 w 800870"/>
                <a:gd name="connsiteY9" fmla="*/ 120792 h 1142838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707303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800870"/>
                <a:gd name="connsiteY0" fmla="*/ 96525 h 1118571"/>
                <a:gd name="connsiteX1" fmla="*/ 93566 w 800870"/>
                <a:gd name="connsiteY1" fmla="*/ 2959 h 1118571"/>
                <a:gd name="connsiteX2" fmla="*/ 662172 w 800870"/>
                <a:gd name="connsiteY2" fmla="*/ 0 h 1118571"/>
                <a:gd name="connsiteX3" fmla="*/ 602400 w 800870"/>
                <a:gd name="connsiteY3" fmla="*/ 61043 h 1118571"/>
                <a:gd name="connsiteX4" fmla="*/ 590562 w 800870"/>
                <a:gd name="connsiteY4" fmla="*/ 1061261 h 1118571"/>
                <a:gd name="connsiteX5" fmla="*/ 800869 w 800870"/>
                <a:gd name="connsiteY5" fmla="*/ 1066125 h 1118571"/>
                <a:gd name="connsiteX6" fmla="*/ 692507 w 800870"/>
                <a:gd name="connsiteY6" fmla="*/ 1118261 h 1118571"/>
                <a:gd name="connsiteX7" fmla="*/ 93566 w 800870"/>
                <a:gd name="connsiteY7" fmla="*/ 1112343 h 1118571"/>
                <a:gd name="connsiteX8" fmla="*/ 0 w 800870"/>
                <a:gd name="connsiteY8" fmla="*/ 1018777 h 1118571"/>
                <a:gd name="connsiteX9" fmla="*/ 0 w 800870"/>
                <a:gd name="connsiteY9" fmla="*/ 96525 h 1118571"/>
                <a:gd name="connsiteX0" fmla="*/ 0 w 715170"/>
                <a:gd name="connsiteY0" fmla="*/ 96525 h 1155065"/>
                <a:gd name="connsiteX1" fmla="*/ 93566 w 715170"/>
                <a:gd name="connsiteY1" fmla="*/ 2959 h 1155065"/>
                <a:gd name="connsiteX2" fmla="*/ 662172 w 715170"/>
                <a:gd name="connsiteY2" fmla="*/ 0 h 1155065"/>
                <a:gd name="connsiteX3" fmla="*/ 602400 w 715170"/>
                <a:gd name="connsiteY3" fmla="*/ 61043 h 1155065"/>
                <a:gd name="connsiteX4" fmla="*/ 590562 w 715170"/>
                <a:gd name="connsiteY4" fmla="*/ 1061261 h 1155065"/>
                <a:gd name="connsiteX5" fmla="*/ 692507 w 715170"/>
                <a:gd name="connsiteY5" fmla="*/ 1118261 h 1155065"/>
                <a:gd name="connsiteX6" fmla="*/ 93566 w 715170"/>
                <a:gd name="connsiteY6" fmla="*/ 1112343 h 1155065"/>
                <a:gd name="connsiteX7" fmla="*/ 0 w 715170"/>
                <a:gd name="connsiteY7" fmla="*/ 1018777 h 1155065"/>
                <a:gd name="connsiteX8" fmla="*/ 0 w 715170"/>
                <a:gd name="connsiteY8" fmla="*/ 96525 h 1155065"/>
                <a:gd name="connsiteX0" fmla="*/ 0 w 701195"/>
                <a:gd name="connsiteY0" fmla="*/ 96525 h 1147707"/>
                <a:gd name="connsiteX1" fmla="*/ 93566 w 701195"/>
                <a:gd name="connsiteY1" fmla="*/ 2959 h 1147707"/>
                <a:gd name="connsiteX2" fmla="*/ 662172 w 701195"/>
                <a:gd name="connsiteY2" fmla="*/ 0 h 1147707"/>
                <a:gd name="connsiteX3" fmla="*/ 602400 w 701195"/>
                <a:gd name="connsiteY3" fmla="*/ 61043 h 1147707"/>
                <a:gd name="connsiteX4" fmla="*/ 590562 w 701195"/>
                <a:gd name="connsiteY4" fmla="*/ 1061261 h 1147707"/>
                <a:gd name="connsiteX5" fmla="*/ 692507 w 701195"/>
                <a:gd name="connsiteY5" fmla="*/ 1118261 h 1147707"/>
                <a:gd name="connsiteX6" fmla="*/ 93566 w 701195"/>
                <a:gd name="connsiteY6" fmla="*/ 1112343 h 1147707"/>
                <a:gd name="connsiteX7" fmla="*/ 0 w 701195"/>
                <a:gd name="connsiteY7" fmla="*/ 1018777 h 1147707"/>
                <a:gd name="connsiteX8" fmla="*/ 0 w 701195"/>
                <a:gd name="connsiteY8" fmla="*/ 96525 h 1147707"/>
                <a:gd name="connsiteX0" fmla="*/ 0 w 704813"/>
                <a:gd name="connsiteY0" fmla="*/ 96525 h 1118261"/>
                <a:gd name="connsiteX1" fmla="*/ 93566 w 704813"/>
                <a:gd name="connsiteY1" fmla="*/ 2959 h 1118261"/>
                <a:gd name="connsiteX2" fmla="*/ 662172 w 704813"/>
                <a:gd name="connsiteY2" fmla="*/ 0 h 1118261"/>
                <a:gd name="connsiteX3" fmla="*/ 602400 w 704813"/>
                <a:gd name="connsiteY3" fmla="*/ 61043 h 1118261"/>
                <a:gd name="connsiteX4" fmla="*/ 590562 w 704813"/>
                <a:gd name="connsiteY4" fmla="*/ 1061261 h 1118261"/>
                <a:gd name="connsiteX5" fmla="*/ 692507 w 704813"/>
                <a:gd name="connsiteY5" fmla="*/ 1118261 h 1118261"/>
                <a:gd name="connsiteX6" fmla="*/ 93566 w 704813"/>
                <a:gd name="connsiteY6" fmla="*/ 1112343 h 1118261"/>
                <a:gd name="connsiteX7" fmla="*/ 0 w 704813"/>
                <a:gd name="connsiteY7" fmla="*/ 1018777 h 1118261"/>
                <a:gd name="connsiteX8" fmla="*/ 0 w 704813"/>
                <a:gd name="connsiteY8" fmla="*/ 96525 h 1118261"/>
                <a:gd name="connsiteX0" fmla="*/ 0 w 700632"/>
                <a:gd name="connsiteY0" fmla="*/ 96525 h 1118261"/>
                <a:gd name="connsiteX1" fmla="*/ 93566 w 700632"/>
                <a:gd name="connsiteY1" fmla="*/ 2959 h 1118261"/>
                <a:gd name="connsiteX2" fmla="*/ 662172 w 700632"/>
                <a:gd name="connsiteY2" fmla="*/ 0 h 1118261"/>
                <a:gd name="connsiteX3" fmla="*/ 602400 w 700632"/>
                <a:gd name="connsiteY3" fmla="*/ 61043 h 1118261"/>
                <a:gd name="connsiteX4" fmla="*/ 590562 w 700632"/>
                <a:gd name="connsiteY4" fmla="*/ 1061261 h 1118261"/>
                <a:gd name="connsiteX5" fmla="*/ 692507 w 700632"/>
                <a:gd name="connsiteY5" fmla="*/ 1118261 h 1118261"/>
                <a:gd name="connsiteX6" fmla="*/ 93566 w 700632"/>
                <a:gd name="connsiteY6" fmla="*/ 1112343 h 1118261"/>
                <a:gd name="connsiteX7" fmla="*/ 0 w 700632"/>
                <a:gd name="connsiteY7" fmla="*/ 1018777 h 1118261"/>
                <a:gd name="connsiteX8" fmla="*/ 0 w 700632"/>
                <a:gd name="connsiteY8" fmla="*/ 96525 h 1118261"/>
                <a:gd name="connsiteX0" fmla="*/ 0 w 692924"/>
                <a:gd name="connsiteY0" fmla="*/ 96525 h 1118261"/>
                <a:gd name="connsiteX1" fmla="*/ 93566 w 692924"/>
                <a:gd name="connsiteY1" fmla="*/ 2959 h 1118261"/>
                <a:gd name="connsiteX2" fmla="*/ 662172 w 692924"/>
                <a:gd name="connsiteY2" fmla="*/ 0 h 1118261"/>
                <a:gd name="connsiteX3" fmla="*/ 602400 w 692924"/>
                <a:gd name="connsiteY3" fmla="*/ 61043 h 1118261"/>
                <a:gd name="connsiteX4" fmla="*/ 590562 w 692924"/>
                <a:gd name="connsiteY4" fmla="*/ 1061261 h 1118261"/>
                <a:gd name="connsiteX5" fmla="*/ 692507 w 692924"/>
                <a:gd name="connsiteY5" fmla="*/ 1118261 h 1118261"/>
                <a:gd name="connsiteX6" fmla="*/ 93566 w 692924"/>
                <a:gd name="connsiteY6" fmla="*/ 1112343 h 1118261"/>
                <a:gd name="connsiteX7" fmla="*/ 0 w 692924"/>
                <a:gd name="connsiteY7" fmla="*/ 1018777 h 1118261"/>
                <a:gd name="connsiteX8" fmla="*/ 0 w 692924"/>
                <a:gd name="connsiteY8" fmla="*/ 96525 h 1118261"/>
                <a:gd name="connsiteX0" fmla="*/ 0 w 692885"/>
                <a:gd name="connsiteY0" fmla="*/ 96525 h 1118261"/>
                <a:gd name="connsiteX1" fmla="*/ 93566 w 692885"/>
                <a:gd name="connsiteY1" fmla="*/ 2959 h 1118261"/>
                <a:gd name="connsiteX2" fmla="*/ 662172 w 692885"/>
                <a:gd name="connsiteY2" fmla="*/ 0 h 1118261"/>
                <a:gd name="connsiteX3" fmla="*/ 602400 w 692885"/>
                <a:gd name="connsiteY3" fmla="*/ 61043 h 1118261"/>
                <a:gd name="connsiteX4" fmla="*/ 590562 w 692885"/>
                <a:gd name="connsiteY4" fmla="*/ 1061261 h 1118261"/>
                <a:gd name="connsiteX5" fmla="*/ 692507 w 692885"/>
                <a:gd name="connsiteY5" fmla="*/ 1118261 h 1118261"/>
                <a:gd name="connsiteX6" fmla="*/ 93566 w 692885"/>
                <a:gd name="connsiteY6" fmla="*/ 1112343 h 1118261"/>
                <a:gd name="connsiteX7" fmla="*/ 0 w 692885"/>
                <a:gd name="connsiteY7" fmla="*/ 1018777 h 1118261"/>
                <a:gd name="connsiteX8" fmla="*/ 0 w 692885"/>
                <a:gd name="connsiteY8" fmla="*/ 96525 h 1118261"/>
                <a:gd name="connsiteX0" fmla="*/ 0 w 692885"/>
                <a:gd name="connsiteY0" fmla="*/ 99443 h 1121179"/>
                <a:gd name="connsiteX1" fmla="*/ 93566 w 692885"/>
                <a:gd name="connsiteY1" fmla="*/ 5877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  <a:gd name="connsiteX0" fmla="*/ 0 w 692885"/>
                <a:gd name="connsiteY0" fmla="*/ 99443 h 1121179"/>
                <a:gd name="connsiteX1" fmla="*/ 97225 w 692885"/>
                <a:gd name="connsiteY1" fmla="*/ 2218 h 1121179"/>
                <a:gd name="connsiteX2" fmla="*/ 665090 w 692885"/>
                <a:gd name="connsiteY2" fmla="*/ 0 h 1121179"/>
                <a:gd name="connsiteX3" fmla="*/ 602400 w 692885"/>
                <a:gd name="connsiteY3" fmla="*/ 63961 h 1121179"/>
                <a:gd name="connsiteX4" fmla="*/ 590562 w 692885"/>
                <a:gd name="connsiteY4" fmla="*/ 1064179 h 1121179"/>
                <a:gd name="connsiteX5" fmla="*/ 692507 w 692885"/>
                <a:gd name="connsiteY5" fmla="*/ 1121179 h 1121179"/>
                <a:gd name="connsiteX6" fmla="*/ 93566 w 692885"/>
                <a:gd name="connsiteY6" fmla="*/ 1115261 h 1121179"/>
                <a:gd name="connsiteX7" fmla="*/ 0 w 692885"/>
                <a:gd name="connsiteY7" fmla="*/ 1021695 h 1121179"/>
                <a:gd name="connsiteX8" fmla="*/ 0 w 692885"/>
                <a:gd name="connsiteY8" fmla="*/ 99443 h 11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2885" h="1121179">
                  <a:moveTo>
                    <a:pt x="0" y="99443"/>
                  </a:moveTo>
                  <a:cubicBezTo>
                    <a:pt x="0" y="47768"/>
                    <a:pt x="45550" y="2218"/>
                    <a:pt x="97225" y="2218"/>
                  </a:cubicBezTo>
                  <a:lnTo>
                    <a:pt x="665090" y="0"/>
                  </a:lnTo>
                  <a:cubicBezTo>
                    <a:pt x="655182" y="12986"/>
                    <a:pt x="604966" y="16463"/>
                    <a:pt x="602400" y="63961"/>
                  </a:cubicBezTo>
                  <a:cubicBezTo>
                    <a:pt x="597891" y="205825"/>
                    <a:pt x="592995" y="897159"/>
                    <a:pt x="590562" y="1064179"/>
                  </a:cubicBezTo>
                  <a:cubicBezTo>
                    <a:pt x="582160" y="1130313"/>
                    <a:pt x="700399" y="1103298"/>
                    <a:pt x="692507" y="1121179"/>
                  </a:cubicBezTo>
                  <a:lnTo>
                    <a:pt x="93566" y="1115261"/>
                  </a:lnTo>
                  <a:cubicBezTo>
                    <a:pt x="41891" y="1115261"/>
                    <a:pt x="0" y="1073370"/>
                    <a:pt x="0" y="1021695"/>
                  </a:cubicBezTo>
                  <a:lnTo>
                    <a:pt x="0" y="994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3" name="Rounded Rectangle 2"/>
            <p:cNvSpPr/>
            <p:nvPr/>
          </p:nvSpPr>
          <p:spPr>
            <a:xfrm>
              <a:off x="6324600" y="2969549"/>
              <a:ext cx="891539" cy="896562"/>
            </a:xfrm>
            <a:custGeom>
              <a:avLst/>
              <a:gdLst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0869"/>
                <a:gd name="connsiteY0" fmla="*/ 93566 h 1109384"/>
                <a:gd name="connsiteX1" fmla="*/ 93566 w 800869"/>
                <a:gd name="connsiteY1" fmla="*/ 0 h 1109384"/>
                <a:gd name="connsiteX2" fmla="*/ 707303 w 800869"/>
                <a:gd name="connsiteY2" fmla="*/ 0 h 1109384"/>
                <a:gd name="connsiteX3" fmla="*/ 800869 w 800869"/>
                <a:gd name="connsiteY3" fmla="*/ 93566 h 1109384"/>
                <a:gd name="connsiteX4" fmla="*/ 800869 w 800869"/>
                <a:gd name="connsiteY4" fmla="*/ 1015818 h 1109384"/>
                <a:gd name="connsiteX5" fmla="*/ 707303 w 800869"/>
                <a:gd name="connsiteY5" fmla="*/ 1109384 h 1109384"/>
                <a:gd name="connsiteX6" fmla="*/ 93566 w 800869"/>
                <a:gd name="connsiteY6" fmla="*/ 1109384 h 1109384"/>
                <a:gd name="connsiteX7" fmla="*/ 0 w 800869"/>
                <a:gd name="connsiteY7" fmla="*/ 1015818 h 1109384"/>
                <a:gd name="connsiteX8" fmla="*/ 0 w 800869"/>
                <a:gd name="connsiteY8" fmla="*/ 93566 h 1109384"/>
                <a:gd name="connsiteX0" fmla="*/ 0 w 807006"/>
                <a:gd name="connsiteY0" fmla="*/ 94397 h 1110215"/>
                <a:gd name="connsiteX1" fmla="*/ 93566 w 807006"/>
                <a:gd name="connsiteY1" fmla="*/ 831 h 1110215"/>
                <a:gd name="connsiteX2" fmla="*/ 707303 w 807006"/>
                <a:gd name="connsiteY2" fmla="*/ 831 h 1110215"/>
                <a:gd name="connsiteX3" fmla="*/ 807006 w 807006"/>
                <a:gd name="connsiteY3" fmla="*/ 42233 h 1110215"/>
                <a:gd name="connsiteX4" fmla="*/ 800869 w 807006"/>
                <a:gd name="connsiteY4" fmla="*/ 1016649 h 1110215"/>
                <a:gd name="connsiteX5" fmla="*/ 707303 w 807006"/>
                <a:gd name="connsiteY5" fmla="*/ 1110215 h 1110215"/>
                <a:gd name="connsiteX6" fmla="*/ 93566 w 807006"/>
                <a:gd name="connsiteY6" fmla="*/ 1110215 h 1110215"/>
                <a:gd name="connsiteX7" fmla="*/ 0 w 807006"/>
                <a:gd name="connsiteY7" fmla="*/ 1016649 h 1110215"/>
                <a:gd name="connsiteX8" fmla="*/ 0 w 807006"/>
                <a:gd name="connsiteY8" fmla="*/ 94397 h 1110215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3572 h 1109390"/>
                <a:gd name="connsiteX1" fmla="*/ 93566 w 807006"/>
                <a:gd name="connsiteY1" fmla="*/ 6 h 1109390"/>
                <a:gd name="connsiteX2" fmla="*/ 707303 w 807006"/>
                <a:gd name="connsiteY2" fmla="*/ 6 h 1109390"/>
                <a:gd name="connsiteX3" fmla="*/ 807006 w 807006"/>
                <a:gd name="connsiteY3" fmla="*/ 41408 h 1109390"/>
                <a:gd name="connsiteX4" fmla="*/ 800869 w 807006"/>
                <a:gd name="connsiteY4" fmla="*/ 1015824 h 1109390"/>
                <a:gd name="connsiteX5" fmla="*/ 707303 w 807006"/>
                <a:gd name="connsiteY5" fmla="*/ 1109390 h 1109390"/>
                <a:gd name="connsiteX6" fmla="*/ 93566 w 807006"/>
                <a:gd name="connsiteY6" fmla="*/ 1109390 h 1109390"/>
                <a:gd name="connsiteX7" fmla="*/ 0 w 807006"/>
                <a:gd name="connsiteY7" fmla="*/ 1015824 h 1109390"/>
                <a:gd name="connsiteX8" fmla="*/ 0 w 807006"/>
                <a:gd name="connsiteY8" fmla="*/ 93572 h 1109390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800869 w 807006"/>
                <a:gd name="connsiteY4" fmla="*/ 1018777 h 1112343"/>
                <a:gd name="connsiteX5" fmla="*/ 707303 w 807006"/>
                <a:gd name="connsiteY5" fmla="*/ 1112343 h 1112343"/>
                <a:gd name="connsiteX6" fmla="*/ 93566 w 807006"/>
                <a:gd name="connsiteY6" fmla="*/ 1112343 h 1112343"/>
                <a:gd name="connsiteX7" fmla="*/ 0 w 807006"/>
                <a:gd name="connsiteY7" fmla="*/ 1018777 h 1112343"/>
                <a:gd name="connsiteX8" fmla="*/ 0 w 807006"/>
                <a:gd name="connsiteY8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13549"/>
                <a:gd name="connsiteY0" fmla="*/ 96525 h 1112343"/>
                <a:gd name="connsiteX1" fmla="*/ 93566 w 813549"/>
                <a:gd name="connsiteY1" fmla="*/ 2959 h 1112343"/>
                <a:gd name="connsiteX2" fmla="*/ 707303 w 813549"/>
                <a:gd name="connsiteY2" fmla="*/ 0 h 1112343"/>
                <a:gd name="connsiteX3" fmla="*/ 807006 w 813549"/>
                <a:gd name="connsiteY3" fmla="*/ 44361 h 1112343"/>
                <a:gd name="connsiteX4" fmla="*/ 803627 w 813549"/>
                <a:gd name="connsiteY4" fmla="*/ 90635 h 1112343"/>
                <a:gd name="connsiteX5" fmla="*/ 800869 w 813549"/>
                <a:gd name="connsiteY5" fmla="*/ 1018777 h 1112343"/>
                <a:gd name="connsiteX6" fmla="*/ 707303 w 813549"/>
                <a:gd name="connsiteY6" fmla="*/ 1112343 h 1112343"/>
                <a:gd name="connsiteX7" fmla="*/ 93566 w 813549"/>
                <a:gd name="connsiteY7" fmla="*/ 1112343 h 1112343"/>
                <a:gd name="connsiteX8" fmla="*/ 0 w 813549"/>
                <a:gd name="connsiteY8" fmla="*/ 1018777 h 1112343"/>
                <a:gd name="connsiteX9" fmla="*/ 0 w 813549"/>
                <a:gd name="connsiteY9" fmla="*/ 96525 h 1112343"/>
                <a:gd name="connsiteX0" fmla="*/ 0 w 807845"/>
                <a:gd name="connsiteY0" fmla="*/ 108656 h 1124474"/>
                <a:gd name="connsiteX1" fmla="*/ 93566 w 807845"/>
                <a:gd name="connsiteY1" fmla="*/ 15090 h 1124474"/>
                <a:gd name="connsiteX2" fmla="*/ 707303 w 807845"/>
                <a:gd name="connsiteY2" fmla="*/ 12131 h 1124474"/>
                <a:gd name="connsiteX3" fmla="*/ 807006 w 807845"/>
                <a:gd name="connsiteY3" fmla="*/ 56492 h 1124474"/>
                <a:gd name="connsiteX4" fmla="*/ 602400 w 807845"/>
                <a:gd name="connsiteY4" fmla="*/ 73174 h 1124474"/>
                <a:gd name="connsiteX5" fmla="*/ 800869 w 807845"/>
                <a:gd name="connsiteY5" fmla="*/ 1030908 h 1124474"/>
                <a:gd name="connsiteX6" fmla="*/ 707303 w 807845"/>
                <a:gd name="connsiteY6" fmla="*/ 1124474 h 1124474"/>
                <a:gd name="connsiteX7" fmla="*/ 93566 w 807845"/>
                <a:gd name="connsiteY7" fmla="*/ 1124474 h 1124474"/>
                <a:gd name="connsiteX8" fmla="*/ 0 w 807845"/>
                <a:gd name="connsiteY8" fmla="*/ 1030908 h 1124474"/>
                <a:gd name="connsiteX9" fmla="*/ 0 w 807845"/>
                <a:gd name="connsiteY9" fmla="*/ 108656 h 1124474"/>
                <a:gd name="connsiteX0" fmla="*/ 0 w 808608"/>
                <a:gd name="connsiteY0" fmla="*/ 96525 h 1112343"/>
                <a:gd name="connsiteX1" fmla="*/ 93566 w 808608"/>
                <a:gd name="connsiteY1" fmla="*/ 2959 h 1112343"/>
                <a:gd name="connsiteX2" fmla="*/ 707303 w 808608"/>
                <a:gd name="connsiteY2" fmla="*/ 0 h 1112343"/>
                <a:gd name="connsiteX3" fmla="*/ 807006 w 808608"/>
                <a:gd name="connsiteY3" fmla="*/ 44361 h 1112343"/>
                <a:gd name="connsiteX4" fmla="*/ 602400 w 808608"/>
                <a:gd name="connsiteY4" fmla="*/ 61043 h 1112343"/>
                <a:gd name="connsiteX5" fmla="*/ 800869 w 808608"/>
                <a:gd name="connsiteY5" fmla="*/ 1018777 h 1112343"/>
                <a:gd name="connsiteX6" fmla="*/ 707303 w 808608"/>
                <a:gd name="connsiteY6" fmla="*/ 1112343 h 1112343"/>
                <a:gd name="connsiteX7" fmla="*/ 93566 w 808608"/>
                <a:gd name="connsiteY7" fmla="*/ 1112343 h 1112343"/>
                <a:gd name="connsiteX8" fmla="*/ 0 w 808608"/>
                <a:gd name="connsiteY8" fmla="*/ 1018777 h 1112343"/>
                <a:gd name="connsiteX9" fmla="*/ 0 w 808608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18777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800869 w 809151"/>
                <a:gd name="connsiteY5" fmla="*/ 1063166 h 1112362"/>
                <a:gd name="connsiteX6" fmla="*/ 707303 w 809151"/>
                <a:gd name="connsiteY6" fmla="*/ 1112343 h 1112362"/>
                <a:gd name="connsiteX7" fmla="*/ 93566 w 809151"/>
                <a:gd name="connsiteY7" fmla="*/ 1112343 h 1112362"/>
                <a:gd name="connsiteX8" fmla="*/ 0 w 809151"/>
                <a:gd name="connsiteY8" fmla="*/ 1018777 h 1112362"/>
                <a:gd name="connsiteX9" fmla="*/ 0 w 809151"/>
                <a:gd name="connsiteY9" fmla="*/ 96525 h 1112362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800869 w 809151"/>
                <a:gd name="connsiteY5" fmla="*/ 1063166 h 1112343"/>
                <a:gd name="connsiteX6" fmla="*/ 707303 w 809151"/>
                <a:gd name="connsiteY6" fmla="*/ 1112343 h 1112343"/>
                <a:gd name="connsiteX7" fmla="*/ 93566 w 809151"/>
                <a:gd name="connsiteY7" fmla="*/ 1112343 h 1112343"/>
                <a:gd name="connsiteX8" fmla="*/ 0 w 809151"/>
                <a:gd name="connsiteY8" fmla="*/ 1018777 h 1112343"/>
                <a:gd name="connsiteX9" fmla="*/ 0 w 809151"/>
                <a:gd name="connsiteY9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779952 w 809151"/>
                <a:gd name="connsiteY5" fmla="*/ 895544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37587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8173"/>
                <a:gd name="connsiteX1" fmla="*/ 93566 w 809151"/>
                <a:gd name="connsiteY1" fmla="*/ 2959 h 1118173"/>
                <a:gd name="connsiteX2" fmla="*/ 707303 w 809151"/>
                <a:gd name="connsiteY2" fmla="*/ 0 h 1118173"/>
                <a:gd name="connsiteX3" fmla="*/ 807006 w 809151"/>
                <a:gd name="connsiteY3" fmla="*/ 44361 h 1118173"/>
                <a:gd name="connsiteX4" fmla="*/ 602400 w 809151"/>
                <a:gd name="connsiteY4" fmla="*/ 61043 h 1118173"/>
                <a:gd name="connsiteX5" fmla="*/ 590562 w 809151"/>
                <a:gd name="connsiteY5" fmla="*/ 1061261 h 1118173"/>
                <a:gd name="connsiteX6" fmla="*/ 800869 w 809151"/>
                <a:gd name="connsiteY6" fmla="*/ 1063166 h 1118173"/>
                <a:gd name="connsiteX7" fmla="*/ 707303 w 809151"/>
                <a:gd name="connsiteY7" fmla="*/ 1112343 h 1118173"/>
                <a:gd name="connsiteX8" fmla="*/ 93566 w 809151"/>
                <a:gd name="connsiteY8" fmla="*/ 1112343 h 1118173"/>
                <a:gd name="connsiteX9" fmla="*/ 0 w 809151"/>
                <a:gd name="connsiteY9" fmla="*/ 1018777 h 1118173"/>
                <a:gd name="connsiteX10" fmla="*/ 0 w 809151"/>
                <a:gd name="connsiteY10" fmla="*/ 96525 h 1118173"/>
                <a:gd name="connsiteX0" fmla="*/ 0 w 809151"/>
                <a:gd name="connsiteY0" fmla="*/ 96525 h 1112343"/>
                <a:gd name="connsiteX1" fmla="*/ 93566 w 809151"/>
                <a:gd name="connsiteY1" fmla="*/ 2959 h 1112343"/>
                <a:gd name="connsiteX2" fmla="*/ 707303 w 809151"/>
                <a:gd name="connsiteY2" fmla="*/ 0 h 1112343"/>
                <a:gd name="connsiteX3" fmla="*/ 807006 w 809151"/>
                <a:gd name="connsiteY3" fmla="*/ 44361 h 1112343"/>
                <a:gd name="connsiteX4" fmla="*/ 602400 w 809151"/>
                <a:gd name="connsiteY4" fmla="*/ 61043 h 1112343"/>
                <a:gd name="connsiteX5" fmla="*/ 590562 w 809151"/>
                <a:gd name="connsiteY5" fmla="*/ 1061261 h 1112343"/>
                <a:gd name="connsiteX6" fmla="*/ 800869 w 809151"/>
                <a:gd name="connsiteY6" fmla="*/ 1063166 h 1112343"/>
                <a:gd name="connsiteX7" fmla="*/ 707303 w 809151"/>
                <a:gd name="connsiteY7" fmla="*/ 1112343 h 1112343"/>
                <a:gd name="connsiteX8" fmla="*/ 93566 w 809151"/>
                <a:gd name="connsiteY8" fmla="*/ 1112343 h 1112343"/>
                <a:gd name="connsiteX9" fmla="*/ 0 w 809151"/>
                <a:gd name="connsiteY9" fmla="*/ 1018777 h 1112343"/>
                <a:gd name="connsiteX10" fmla="*/ 0 w 809151"/>
                <a:gd name="connsiteY10" fmla="*/ 96525 h 1112343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9151"/>
                <a:gd name="connsiteY0" fmla="*/ 96525 h 1112362"/>
                <a:gd name="connsiteX1" fmla="*/ 93566 w 809151"/>
                <a:gd name="connsiteY1" fmla="*/ 2959 h 1112362"/>
                <a:gd name="connsiteX2" fmla="*/ 707303 w 809151"/>
                <a:gd name="connsiteY2" fmla="*/ 0 h 1112362"/>
                <a:gd name="connsiteX3" fmla="*/ 807006 w 809151"/>
                <a:gd name="connsiteY3" fmla="*/ 44361 h 1112362"/>
                <a:gd name="connsiteX4" fmla="*/ 602400 w 809151"/>
                <a:gd name="connsiteY4" fmla="*/ 61043 h 1112362"/>
                <a:gd name="connsiteX5" fmla="*/ 590562 w 809151"/>
                <a:gd name="connsiteY5" fmla="*/ 1061261 h 1112362"/>
                <a:gd name="connsiteX6" fmla="*/ 800869 w 809151"/>
                <a:gd name="connsiteY6" fmla="*/ 1063166 h 1112362"/>
                <a:gd name="connsiteX7" fmla="*/ 707303 w 809151"/>
                <a:gd name="connsiteY7" fmla="*/ 1112343 h 1112362"/>
                <a:gd name="connsiteX8" fmla="*/ 93566 w 809151"/>
                <a:gd name="connsiteY8" fmla="*/ 1112343 h 1112362"/>
                <a:gd name="connsiteX9" fmla="*/ 0 w 809151"/>
                <a:gd name="connsiteY9" fmla="*/ 1018777 h 1112362"/>
                <a:gd name="connsiteX10" fmla="*/ 0 w 809151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362"/>
                <a:gd name="connsiteX1" fmla="*/ 93566 w 807006"/>
                <a:gd name="connsiteY1" fmla="*/ 2959 h 1112362"/>
                <a:gd name="connsiteX2" fmla="*/ 707303 w 807006"/>
                <a:gd name="connsiteY2" fmla="*/ 0 h 1112362"/>
                <a:gd name="connsiteX3" fmla="*/ 807006 w 807006"/>
                <a:gd name="connsiteY3" fmla="*/ 44361 h 1112362"/>
                <a:gd name="connsiteX4" fmla="*/ 602400 w 807006"/>
                <a:gd name="connsiteY4" fmla="*/ 61043 h 1112362"/>
                <a:gd name="connsiteX5" fmla="*/ 590562 w 807006"/>
                <a:gd name="connsiteY5" fmla="*/ 1061261 h 1112362"/>
                <a:gd name="connsiteX6" fmla="*/ 800869 w 807006"/>
                <a:gd name="connsiteY6" fmla="*/ 1063166 h 1112362"/>
                <a:gd name="connsiteX7" fmla="*/ 707303 w 807006"/>
                <a:gd name="connsiteY7" fmla="*/ 1112343 h 1112362"/>
                <a:gd name="connsiteX8" fmla="*/ 93566 w 807006"/>
                <a:gd name="connsiteY8" fmla="*/ 1112343 h 1112362"/>
                <a:gd name="connsiteX9" fmla="*/ 0 w 807006"/>
                <a:gd name="connsiteY9" fmla="*/ 1018777 h 1112362"/>
                <a:gd name="connsiteX10" fmla="*/ 0 w 807006"/>
                <a:gd name="connsiteY10" fmla="*/ 96525 h 1112362"/>
                <a:gd name="connsiteX0" fmla="*/ 0 w 807006"/>
                <a:gd name="connsiteY0" fmla="*/ 96525 h 1112508"/>
                <a:gd name="connsiteX1" fmla="*/ 93566 w 807006"/>
                <a:gd name="connsiteY1" fmla="*/ 2959 h 1112508"/>
                <a:gd name="connsiteX2" fmla="*/ 707303 w 807006"/>
                <a:gd name="connsiteY2" fmla="*/ 0 h 1112508"/>
                <a:gd name="connsiteX3" fmla="*/ 807006 w 807006"/>
                <a:gd name="connsiteY3" fmla="*/ 44361 h 1112508"/>
                <a:gd name="connsiteX4" fmla="*/ 602400 w 807006"/>
                <a:gd name="connsiteY4" fmla="*/ 61043 h 1112508"/>
                <a:gd name="connsiteX5" fmla="*/ 590562 w 807006"/>
                <a:gd name="connsiteY5" fmla="*/ 1061261 h 1112508"/>
                <a:gd name="connsiteX6" fmla="*/ 800869 w 807006"/>
                <a:gd name="connsiteY6" fmla="*/ 1066125 h 1112508"/>
                <a:gd name="connsiteX7" fmla="*/ 707303 w 807006"/>
                <a:gd name="connsiteY7" fmla="*/ 1112343 h 1112508"/>
                <a:gd name="connsiteX8" fmla="*/ 93566 w 807006"/>
                <a:gd name="connsiteY8" fmla="*/ 1112343 h 1112508"/>
                <a:gd name="connsiteX9" fmla="*/ 0 w 807006"/>
                <a:gd name="connsiteY9" fmla="*/ 1018777 h 1112508"/>
                <a:gd name="connsiteX10" fmla="*/ 0 w 807006"/>
                <a:gd name="connsiteY10" fmla="*/ 96525 h 1112508"/>
                <a:gd name="connsiteX0" fmla="*/ 0 w 807006"/>
                <a:gd name="connsiteY0" fmla="*/ 96525 h 1112343"/>
                <a:gd name="connsiteX1" fmla="*/ 93566 w 807006"/>
                <a:gd name="connsiteY1" fmla="*/ 2959 h 1112343"/>
                <a:gd name="connsiteX2" fmla="*/ 707303 w 807006"/>
                <a:gd name="connsiteY2" fmla="*/ 0 h 1112343"/>
                <a:gd name="connsiteX3" fmla="*/ 807006 w 807006"/>
                <a:gd name="connsiteY3" fmla="*/ 44361 h 1112343"/>
                <a:gd name="connsiteX4" fmla="*/ 602400 w 807006"/>
                <a:gd name="connsiteY4" fmla="*/ 61043 h 1112343"/>
                <a:gd name="connsiteX5" fmla="*/ 590562 w 807006"/>
                <a:gd name="connsiteY5" fmla="*/ 1061261 h 1112343"/>
                <a:gd name="connsiteX6" fmla="*/ 800869 w 807006"/>
                <a:gd name="connsiteY6" fmla="*/ 1066125 h 1112343"/>
                <a:gd name="connsiteX7" fmla="*/ 707303 w 807006"/>
                <a:gd name="connsiteY7" fmla="*/ 1112343 h 1112343"/>
                <a:gd name="connsiteX8" fmla="*/ 93566 w 807006"/>
                <a:gd name="connsiteY8" fmla="*/ 1112343 h 1112343"/>
                <a:gd name="connsiteX9" fmla="*/ 0 w 807006"/>
                <a:gd name="connsiteY9" fmla="*/ 1018777 h 1112343"/>
                <a:gd name="connsiteX10" fmla="*/ 0 w 807006"/>
                <a:gd name="connsiteY10" fmla="*/ 96525 h 1112343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2765"/>
                <a:gd name="connsiteX1" fmla="*/ 93566 w 807006"/>
                <a:gd name="connsiteY1" fmla="*/ 2959 h 1112765"/>
                <a:gd name="connsiteX2" fmla="*/ 707303 w 807006"/>
                <a:gd name="connsiteY2" fmla="*/ 0 h 1112765"/>
                <a:gd name="connsiteX3" fmla="*/ 807006 w 807006"/>
                <a:gd name="connsiteY3" fmla="*/ 44361 h 1112765"/>
                <a:gd name="connsiteX4" fmla="*/ 602400 w 807006"/>
                <a:gd name="connsiteY4" fmla="*/ 61043 h 1112765"/>
                <a:gd name="connsiteX5" fmla="*/ 590562 w 807006"/>
                <a:gd name="connsiteY5" fmla="*/ 1061261 h 1112765"/>
                <a:gd name="connsiteX6" fmla="*/ 800869 w 807006"/>
                <a:gd name="connsiteY6" fmla="*/ 1066125 h 1112765"/>
                <a:gd name="connsiteX7" fmla="*/ 707303 w 807006"/>
                <a:gd name="connsiteY7" fmla="*/ 1112343 h 1112765"/>
                <a:gd name="connsiteX8" fmla="*/ 93566 w 807006"/>
                <a:gd name="connsiteY8" fmla="*/ 1112343 h 1112765"/>
                <a:gd name="connsiteX9" fmla="*/ 0 w 807006"/>
                <a:gd name="connsiteY9" fmla="*/ 1018777 h 1112765"/>
                <a:gd name="connsiteX10" fmla="*/ 0 w 807006"/>
                <a:gd name="connsiteY10" fmla="*/ 96525 h 1112765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0 w 807006"/>
                <a:gd name="connsiteY0" fmla="*/ 96525 h 1118571"/>
                <a:gd name="connsiteX1" fmla="*/ 93566 w 807006"/>
                <a:gd name="connsiteY1" fmla="*/ 2959 h 1118571"/>
                <a:gd name="connsiteX2" fmla="*/ 707303 w 807006"/>
                <a:gd name="connsiteY2" fmla="*/ 0 h 1118571"/>
                <a:gd name="connsiteX3" fmla="*/ 807006 w 807006"/>
                <a:gd name="connsiteY3" fmla="*/ 44361 h 1118571"/>
                <a:gd name="connsiteX4" fmla="*/ 602400 w 807006"/>
                <a:gd name="connsiteY4" fmla="*/ 61043 h 1118571"/>
                <a:gd name="connsiteX5" fmla="*/ 590562 w 807006"/>
                <a:gd name="connsiteY5" fmla="*/ 1061261 h 1118571"/>
                <a:gd name="connsiteX6" fmla="*/ 800869 w 807006"/>
                <a:gd name="connsiteY6" fmla="*/ 1066125 h 1118571"/>
                <a:gd name="connsiteX7" fmla="*/ 692507 w 807006"/>
                <a:gd name="connsiteY7" fmla="*/ 1118261 h 1118571"/>
                <a:gd name="connsiteX8" fmla="*/ 93566 w 807006"/>
                <a:gd name="connsiteY8" fmla="*/ 1112343 h 1118571"/>
                <a:gd name="connsiteX9" fmla="*/ 0 w 807006"/>
                <a:gd name="connsiteY9" fmla="*/ 1018777 h 1118571"/>
                <a:gd name="connsiteX10" fmla="*/ 0 w 807006"/>
                <a:gd name="connsiteY10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2158 w 808602"/>
                <a:gd name="connsiteY5" fmla="*/ 1061261 h 1118571"/>
                <a:gd name="connsiteX6" fmla="*/ 802465 w 808602"/>
                <a:gd name="connsiteY6" fmla="*/ 1066125 h 1118571"/>
                <a:gd name="connsiteX7" fmla="*/ 694103 w 808602"/>
                <a:gd name="connsiteY7" fmla="*/ 1118261 h 1118571"/>
                <a:gd name="connsiteX8" fmla="*/ 95162 w 808602"/>
                <a:gd name="connsiteY8" fmla="*/ 1112343 h 1118571"/>
                <a:gd name="connsiteX9" fmla="*/ 1596 w 808602"/>
                <a:gd name="connsiteY9" fmla="*/ 1018777 h 1118571"/>
                <a:gd name="connsiteX10" fmla="*/ 0 w 808602"/>
                <a:gd name="connsiteY10" fmla="*/ 736478 h 1118571"/>
                <a:gd name="connsiteX11" fmla="*/ 1596 w 808602"/>
                <a:gd name="connsiteY11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95162 w 808602"/>
                <a:gd name="connsiteY9" fmla="*/ 1112343 h 1118571"/>
                <a:gd name="connsiteX10" fmla="*/ 1596 w 808602"/>
                <a:gd name="connsiteY10" fmla="*/ 1018777 h 1118571"/>
                <a:gd name="connsiteX11" fmla="*/ 0 w 808602"/>
                <a:gd name="connsiteY11" fmla="*/ 736478 h 1118571"/>
                <a:gd name="connsiteX12" fmla="*/ 1596 w 808602"/>
                <a:gd name="connsiteY12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95162 w 808602"/>
                <a:gd name="connsiteY9" fmla="*/ 1112343 h 1118571"/>
                <a:gd name="connsiteX10" fmla="*/ 0 w 808602"/>
                <a:gd name="connsiteY10" fmla="*/ 736478 h 1118571"/>
                <a:gd name="connsiteX11" fmla="*/ 1596 w 808602"/>
                <a:gd name="connsiteY11" fmla="*/ 96525 h 1118571"/>
                <a:gd name="connsiteX0" fmla="*/ 1596 w 808602"/>
                <a:gd name="connsiteY0" fmla="*/ 96525 h 1118571"/>
                <a:gd name="connsiteX1" fmla="*/ 95162 w 808602"/>
                <a:gd name="connsiteY1" fmla="*/ 2959 h 1118571"/>
                <a:gd name="connsiteX2" fmla="*/ 708899 w 808602"/>
                <a:gd name="connsiteY2" fmla="*/ 0 h 1118571"/>
                <a:gd name="connsiteX3" fmla="*/ 808602 w 808602"/>
                <a:gd name="connsiteY3" fmla="*/ 44361 h 1118571"/>
                <a:gd name="connsiteX4" fmla="*/ 603996 w 808602"/>
                <a:gd name="connsiteY4" fmla="*/ 61043 h 1118571"/>
                <a:gd name="connsiteX5" fmla="*/ 593543 w 808602"/>
                <a:gd name="connsiteY5" fmla="*/ 406200 h 1118571"/>
                <a:gd name="connsiteX6" fmla="*/ 592158 w 808602"/>
                <a:gd name="connsiteY6" fmla="*/ 1061261 h 1118571"/>
                <a:gd name="connsiteX7" fmla="*/ 802465 w 808602"/>
                <a:gd name="connsiteY7" fmla="*/ 1066125 h 1118571"/>
                <a:gd name="connsiteX8" fmla="*/ 694103 w 808602"/>
                <a:gd name="connsiteY8" fmla="*/ 1118261 h 1118571"/>
                <a:gd name="connsiteX9" fmla="*/ 0 w 808602"/>
                <a:gd name="connsiteY9" fmla="*/ 736478 h 1118571"/>
                <a:gd name="connsiteX10" fmla="*/ 1596 w 808602"/>
                <a:gd name="connsiteY10" fmla="*/ 96525 h 1118571"/>
                <a:gd name="connsiteX0" fmla="*/ 1596 w 808602"/>
                <a:gd name="connsiteY0" fmla="*/ 96525 h 1066224"/>
                <a:gd name="connsiteX1" fmla="*/ 95162 w 808602"/>
                <a:gd name="connsiteY1" fmla="*/ 2959 h 1066224"/>
                <a:gd name="connsiteX2" fmla="*/ 708899 w 808602"/>
                <a:gd name="connsiteY2" fmla="*/ 0 h 1066224"/>
                <a:gd name="connsiteX3" fmla="*/ 808602 w 808602"/>
                <a:gd name="connsiteY3" fmla="*/ 44361 h 1066224"/>
                <a:gd name="connsiteX4" fmla="*/ 603996 w 808602"/>
                <a:gd name="connsiteY4" fmla="*/ 61043 h 1066224"/>
                <a:gd name="connsiteX5" fmla="*/ 593543 w 808602"/>
                <a:gd name="connsiteY5" fmla="*/ 406200 h 1066224"/>
                <a:gd name="connsiteX6" fmla="*/ 592158 w 808602"/>
                <a:gd name="connsiteY6" fmla="*/ 1061261 h 1066224"/>
                <a:gd name="connsiteX7" fmla="*/ 802465 w 808602"/>
                <a:gd name="connsiteY7" fmla="*/ 1066125 h 1066224"/>
                <a:gd name="connsiteX8" fmla="*/ 0 w 808602"/>
                <a:gd name="connsiteY8" fmla="*/ 736478 h 1066224"/>
                <a:gd name="connsiteX9" fmla="*/ 1596 w 808602"/>
                <a:gd name="connsiteY9" fmla="*/ 96525 h 1066224"/>
                <a:gd name="connsiteX0" fmla="*/ 1596 w 808602"/>
                <a:gd name="connsiteY0" fmla="*/ 96525 h 1069923"/>
                <a:gd name="connsiteX1" fmla="*/ 95162 w 808602"/>
                <a:gd name="connsiteY1" fmla="*/ 2959 h 1069923"/>
                <a:gd name="connsiteX2" fmla="*/ 708899 w 808602"/>
                <a:gd name="connsiteY2" fmla="*/ 0 h 1069923"/>
                <a:gd name="connsiteX3" fmla="*/ 808602 w 808602"/>
                <a:gd name="connsiteY3" fmla="*/ 44361 h 1069923"/>
                <a:gd name="connsiteX4" fmla="*/ 603996 w 808602"/>
                <a:gd name="connsiteY4" fmla="*/ 61043 h 1069923"/>
                <a:gd name="connsiteX5" fmla="*/ 593543 w 808602"/>
                <a:gd name="connsiteY5" fmla="*/ 406200 h 1069923"/>
                <a:gd name="connsiteX6" fmla="*/ 592158 w 808602"/>
                <a:gd name="connsiteY6" fmla="*/ 1061261 h 1069923"/>
                <a:gd name="connsiteX7" fmla="*/ 0 w 808602"/>
                <a:gd name="connsiteY7" fmla="*/ 736478 h 1069923"/>
                <a:gd name="connsiteX8" fmla="*/ 1596 w 808602"/>
                <a:gd name="connsiteY8" fmla="*/ 96525 h 1069923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3543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42977"/>
                <a:gd name="connsiteX1" fmla="*/ 95162 w 808602"/>
                <a:gd name="connsiteY1" fmla="*/ 2959 h 742977"/>
                <a:gd name="connsiteX2" fmla="*/ 708899 w 808602"/>
                <a:gd name="connsiteY2" fmla="*/ 0 h 742977"/>
                <a:gd name="connsiteX3" fmla="*/ 808602 w 808602"/>
                <a:gd name="connsiteY3" fmla="*/ 44361 h 742977"/>
                <a:gd name="connsiteX4" fmla="*/ 603996 w 808602"/>
                <a:gd name="connsiteY4" fmla="*/ 61043 h 742977"/>
                <a:gd name="connsiteX5" fmla="*/ 595318 w 808602"/>
                <a:gd name="connsiteY5" fmla="*/ 406200 h 742977"/>
                <a:gd name="connsiteX6" fmla="*/ 0 w 808602"/>
                <a:gd name="connsiteY6" fmla="*/ 736478 h 742977"/>
                <a:gd name="connsiteX7" fmla="*/ 1596 w 808602"/>
                <a:gd name="connsiteY7" fmla="*/ 96525 h 742977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5318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606909 w 808602"/>
                <a:gd name="connsiteY5" fmla="*/ 406200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808602"/>
                <a:gd name="connsiteY0" fmla="*/ 96525 h 736478"/>
                <a:gd name="connsiteX1" fmla="*/ 95162 w 808602"/>
                <a:gd name="connsiteY1" fmla="*/ 2959 h 736478"/>
                <a:gd name="connsiteX2" fmla="*/ 708899 w 808602"/>
                <a:gd name="connsiteY2" fmla="*/ 0 h 736478"/>
                <a:gd name="connsiteX3" fmla="*/ 808602 w 808602"/>
                <a:gd name="connsiteY3" fmla="*/ 44361 h 736478"/>
                <a:gd name="connsiteX4" fmla="*/ 603996 w 808602"/>
                <a:gd name="connsiteY4" fmla="*/ 61043 h 736478"/>
                <a:gd name="connsiteX5" fmla="*/ 596974 w 808602"/>
                <a:gd name="connsiteY5" fmla="*/ 407856 h 736478"/>
                <a:gd name="connsiteX6" fmla="*/ 0 w 808602"/>
                <a:gd name="connsiteY6" fmla="*/ 736478 h 736478"/>
                <a:gd name="connsiteX7" fmla="*/ 1596 w 808602"/>
                <a:gd name="connsiteY7" fmla="*/ 96525 h 736478"/>
                <a:gd name="connsiteX0" fmla="*/ 1596 w 732351"/>
                <a:gd name="connsiteY0" fmla="*/ 96525 h 736478"/>
                <a:gd name="connsiteX1" fmla="*/ 95162 w 732351"/>
                <a:gd name="connsiteY1" fmla="*/ 2959 h 736478"/>
                <a:gd name="connsiteX2" fmla="*/ 708899 w 732351"/>
                <a:gd name="connsiteY2" fmla="*/ 0 h 736478"/>
                <a:gd name="connsiteX3" fmla="*/ 603996 w 732351"/>
                <a:gd name="connsiteY3" fmla="*/ 61043 h 736478"/>
                <a:gd name="connsiteX4" fmla="*/ 596974 w 732351"/>
                <a:gd name="connsiteY4" fmla="*/ 407856 h 736478"/>
                <a:gd name="connsiteX5" fmla="*/ 0 w 732351"/>
                <a:gd name="connsiteY5" fmla="*/ 736478 h 736478"/>
                <a:gd name="connsiteX6" fmla="*/ 1596 w 732351"/>
                <a:gd name="connsiteY6" fmla="*/ 96525 h 736478"/>
                <a:gd name="connsiteX0" fmla="*/ 1596 w 732351"/>
                <a:gd name="connsiteY0" fmla="*/ 96525 h 736478"/>
                <a:gd name="connsiteX1" fmla="*/ 98821 w 732351"/>
                <a:gd name="connsiteY1" fmla="*/ 519 h 736478"/>
                <a:gd name="connsiteX2" fmla="*/ 708899 w 732351"/>
                <a:gd name="connsiteY2" fmla="*/ 0 h 736478"/>
                <a:gd name="connsiteX3" fmla="*/ 603996 w 732351"/>
                <a:gd name="connsiteY3" fmla="*/ 61043 h 736478"/>
                <a:gd name="connsiteX4" fmla="*/ 596974 w 732351"/>
                <a:gd name="connsiteY4" fmla="*/ 407856 h 736478"/>
                <a:gd name="connsiteX5" fmla="*/ 0 w 732351"/>
                <a:gd name="connsiteY5" fmla="*/ 736478 h 736478"/>
                <a:gd name="connsiteX6" fmla="*/ 1596 w 732351"/>
                <a:gd name="connsiteY6" fmla="*/ 96525 h 73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2351" h="736478">
                  <a:moveTo>
                    <a:pt x="1596" y="96525"/>
                  </a:moveTo>
                  <a:cubicBezTo>
                    <a:pt x="1596" y="44850"/>
                    <a:pt x="47146" y="519"/>
                    <a:pt x="98821" y="519"/>
                  </a:cubicBezTo>
                  <a:lnTo>
                    <a:pt x="708899" y="0"/>
                  </a:lnTo>
                  <a:cubicBezTo>
                    <a:pt x="793705" y="9681"/>
                    <a:pt x="622650" y="-6933"/>
                    <a:pt x="603996" y="61043"/>
                  </a:cubicBezTo>
                  <a:cubicBezTo>
                    <a:pt x="594045" y="224915"/>
                    <a:pt x="604685" y="343284"/>
                    <a:pt x="596974" y="407856"/>
                  </a:cubicBezTo>
                  <a:cubicBezTo>
                    <a:pt x="498557" y="529538"/>
                    <a:pt x="140889" y="683984"/>
                    <a:pt x="0" y="736478"/>
                  </a:cubicBezTo>
                  <a:lnTo>
                    <a:pt x="1596" y="9652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shade val="100000"/>
                    <a:satMod val="115000"/>
                    <a:alpha val="23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590891" y="3386135"/>
              <a:ext cx="22577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2014</a:t>
              </a:r>
            </a:p>
            <a:p>
              <a:pPr algn="ctr"/>
              <a:r>
                <a:rPr lang="en-US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onwards</a:t>
              </a:r>
              <a:endPara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-36512" y="0"/>
            <a:ext cx="9180512" cy="504855"/>
          </a:xfrm>
          <a:prstGeom prst="rect">
            <a:avLst/>
          </a:prstGeom>
          <a:solidFill>
            <a:srgbClr val="0033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   </a:t>
            </a:r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     ASEAN </a:t>
            </a:r>
            <a:r>
              <a:rPr lang="en-US" b="1" spc="3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DSAs </a:t>
            </a:r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PRESIDENTs WORKING COMMITTEE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8340599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35" y="6181636"/>
            <a:ext cx="441341" cy="441341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3" y="6093296"/>
            <a:ext cx="1380873" cy="828783"/>
          </a:xfrm>
          <a:prstGeom prst="rect">
            <a:avLst/>
          </a:prstGeom>
        </p:spPr>
      </p:pic>
      <p:sp>
        <p:nvSpPr>
          <p:cNvPr id="133" name="Rectangle 132"/>
          <p:cNvSpPr/>
          <p:nvPr/>
        </p:nvSpPr>
        <p:spPr>
          <a:xfrm>
            <a:off x="3067915" y="1255693"/>
            <a:ext cx="17326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of Working Committee and Secretariat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1371600" y="5029200"/>
            <a:ext cx="17326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Signing of MOU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4495800" y="5013117"/>
            <a:ext cx="1671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Modules on entry into ASEAN Markets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6039715" y="1447800"/>
            <a:ext cx="17326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 Protection, Market Intelligence, etc</a:t>
            </a:r>
          </a:p>
        </p:txBody>
      </p:sp>
    </p:spTree>
    <p:extLst>
      <p:ext uri="{BB962C8B-B14F-4D97-AF65-F5344CB8AC3E}">
        <p14:creationId xmlns:p14="http://schemas.microsoft.com/office/powerpoint/2010/main" val="7134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-972616" y="-500118"/>
            <a:ext cx="6260994" cy="7992888"/>
          </a:xfrm>
          <a:prstGeom prst="parallelogram">
            <a:avLst>
              <a:gd name="adj" fmla="val 5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CaixaDeTexto 3"/>
          <p:cNvSpPr txBox="1"/>
          <p:nvPr/>
        </p:nvSpPr>
        <p:spPr>
          <a:xfrm>
            <a:off x="-2051720" y="2069594"/>
            <a:ext cx="9144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Direct Selling</a:t>
            </a:r>
          </a:p>
          <a:p>
            <a:pPr algn="ctr"/>
            <a:r>
              <a:rPr lang="pt-BR" sz="400" b="1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400" b="1" dirty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400" b="1" dirty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original</a:t>
            </a:r>
          </a:p>
          <a:p>
            <a:pPr algn="ctr"/>
            <a:r>
              <a:rPr lang="pt-BR" sz="300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000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b="1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social network</a:t>
            </a:r>
            <a:endParaRPr lang="pt-BR" sz="2000" b="1" dirty="0">
              <a:solidFill>
                <a:srgbClr val="1F497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Arc 5"/>
          <p:cNvSpPr/>
          <p:nvPr/>
        </p:nvSpPr>
        <p:spPr>
          <a:xfrm rot="21206115">
            <a:off x="616914" y="2919751"/>
            <a:ext cx="3008023" cy="266165"/>
          </a:xfrm>
          <a:prstGeom prst="arc">
            <a:avLst>
              <a:gd name="adj1" fmla="val 16200000"/>
              <a:gd name="adj2" fmla="val 21246335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 sz="1600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60991" y="1027584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7530" y="27202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AGENDA</a:t>
            </a:r>
            <a:endParaRPr lang="en-US" sz="2400" u="sng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0434" y="908720"/>
            <a:ext cx="3934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Introduction and what is Direct Selling?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8261" y="1876762"/>
            <a:ext cx="393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Direct Selling overview?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9912" y="3717032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8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Threats to Direct Selling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The Malaysian Experience</a:t>
            </a:r>
            <a:endParaRPr lang="en-U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4659" y="4809346"/>
            <a:ext cx="648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8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How to identify an</a:t>
            </a:r>
          </a:p>
          <a:p>
            <a:r>
              <a:rPr lang="en-US" sz="2000" spc="8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Illegal scheme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7699" y="5796081"/>
            <a:ext cx="393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Question &amp; Answers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67944" y="1948770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265981" y="3861048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843808" y="4869160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467272" y="5877272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136"/>
            <a:ext cx="1380873" cy="8287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prstClr val="white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prstClr val="white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707904" y="2827784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6866" y="2721114"/>
            <a:ext cx="4833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The Direct Selling Association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of Malaysia (DSAM)</a:t>
            </a:r>
          </a:p>
        </p:txBody>
      </p:sp>
    </p:spTree>
    <p:extLst>
      <p:ext uri="{BB962C8B-B14F-4D97-AF65-F5344CB8AC3E}">
        <p14:creationId xmlns:p14="http://schemas.microsoft.com/office/powerpoint/2010/main" val="37144838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605" y="-27384"/>
            <a:ext cx="9282125" cy="1133708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-36512" y="1638211"/>
            <a:ext cx="9289032" cy="5463196"/>
            <a:chOff x="-4444" y="2476172"/>
            <a:chExt cx="9155252" cy="4391786"/>
          </a:xfrm>
        </p:grpSpPr>
        <p:grpSp>
          <p:nvGrpSpPr>
            <p:cNvPr id="24" name="Group 23"/>
            <p:cNvGrpSpPr/>
            <p:nvPr/>
          </p:nvGrpSpPr>
          <p:grpSpPr>
            <a:xfrm>
              <a:off x="-4444" y="3772921"/>
              <a:ext cx="9155252" cy="3095037"/>
              <a:chOff x="-4444" y="3772921"/>
              <a:chExt cx="9155252" cy="3095037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-4444" y="3856757"/>
                <a:ext cx="4623321" cy="3006143"/>
              </a:xfrm>
              <a:custGeom>
                <a:avLst/>
                <a:gdLst>
                  <a:gd name="connsiteX0" fmla="*/ 4623321 w 4623321"/>
                  <a:gd name="connsiteY0" fmla="*/ 0 h 3006143"/>
                  <a:gd name="connsiteX1" fmla="*/ 2227943 w 4623321"/>
                  <a:gd name="connsiteY1" fmla="*/ 3006143 h 3006143"/>
                  <a:gd name="connsiteX2" fmla="*/ 0 w 4623321"/>
                  <a:gd name="connsiteY2" fmla="*/ 3004517 h 3006143"/>
                  <a:gd name="connsiteX3" fmla="*/ 0 w 4623321"/>
                  <a:gd name="connsiteY3" fmla="*/ 1821779 h 3006143"/>
                  <a:gd name="connsiteX4" fmla="*/ 4623321 w 4623321"/>
                  <a:gd name="connsiteY4" fmla="*/ 0 h 3006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3321" h="3006143">
                    <a:moveTo>
                      <a:pt x="4623321" y="0"/>
                    </a:moveTo>
                    <a:lnTo>
                      <a:pt x="2227943" y="3006143"/>
                    </a:lnTo>
                    <a:lnTo>
                      <a:pt x="0" y="3004517"/>
                    </a:lnTo>
                    <a:lnTo>
                      <a:pt x="0" y="1821779"/>
                    </a:lnTo>
                    <a:lnTo>
                      <a:pt x="462332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4618876" y="3856758"/>
                <a:ext cx="4531932" cy="3011200"/>
              </a:xfrm>
              <a:custGeom>
                <a:avLst/>
                <a:gdLst>
                  <a:gd name="connsiteX0" fmla="*/ 0 w 4531932"/>
                  <a:gd name="connsiteY0" fmla="*/ 0 h 3011200"/>
                  <a:gd name="connsiteX1" fmla="*/ 4531932 w 4531932"/>
                  <a:gd name="connsiteY1" fmla="*/ 1776820 h 3011200"/>
                  <a:gd name="connsiteX2" fmla="*/ 4531932 w 4531932"/>
                  <a:gd name="connsiteY2" fmla="*/ 3011200 h 3011200"/>
                  <a:gd name="connsiteX3" fmla="*/ 2166653 w 4531932"/>
                  <a:gd name="connsiteY3" fmla="*/ 3009473 h 3011200"/>
                  <a:gd name="connsiteX4" fmla="*/ 0 w 4531932"/>
                  <a:gd name="connsiteY4" fmla="*/ 0 h 301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1932" h="3011200">
                    <a:moveTo>
                      <a:pt x="0" y="0"/>
                    </a:moveTo>
                    <a:lnTo>
                      <a:pt x="4531932" y="1776820"/>
                    </a:lnTo>
                    <a:lnTo>
                      <a:pt x="4531932" y="3011200"/>
                    </a:lnTo>
                    <a:lnTo>
                      <a:pt x="2166653" y="3009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2223499" y="3772921"/>
                <a:ext cx="4562032" cy="3009473"/>
              </a:xfrm>
              <a:custGeom>
                <a:avLst/>
                <a:gdLst>
                  <a:gd name="connsiteX0" fmla="*/ 2371662 w 4516863"/>
                  <a:gd name="connsiteY0" fmla="*/ 0 h 3009473"/>
                  <a:gd name="connsiteX1" fmla="*/ 4516863 w 4516863"/>
                  <a:gd name="connsiteY1" fmla="*/ 3009473 h 3009473"/>
                  <a:gd name="connsiteX2" fmla="*/ 0 w 4516863"/>
                  <a:gd name="connsiteY2" fmla="*/ 3006143 h 3009473"/>
                  <a:gd name="connsiteX3" fmla="*/ 2371662 w 4516863"/>
                  <a:gd name="connsiteY3" fmla="*/ 0 h 3009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6863" h="3009473">
                    <a:moveTo>
                      <a:pt x="2371662" y="0"/>
                    </a:moveTo>
                    <a:lnTo>
                      <a:pt x="4516863" y="3009473"/>
                    </a:lnTo>
                    <a:lnTo>
                      <a:pt x="0" y="3006143"/>
                    </a:lnTo>
                    <a:lnTo>
                      <a:pt x="2371662" y="0"/>
                    </a:lnTo>
                    <a:close/>
                  </a:path>
                </a:pathLst>
              </a:custGeom>
              <a:gradFill>
                <a:gsLst>
                  <a:gs pos="18000">
                    <a:srgbClr val="7F7F7F"/>
                  </a:gs>
                  <a:gs pos="63000">
                    <a:srgbClr val="BFBFBF"/>
                  </a:gs>
                </a:gsLst>
                <a:lin ang="5400000" scaled="1"/>
              </a:gra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-4443" y="4590101"/>
              <a:ext cx="3433443" cy="2274702"/>
              <a:chOff x="-4443" y="4590101"/>
              <a:chExt cx="3433443" cy="2274702"/>
            </a:xfrm>
          </p:grpSpPr>
          <p:sp>
            <p:nvSpPr>
              <p:cNvPr id="94" name="Freeform 93"/>
              <p:cNvSpPr/>
              <p:nvPr/>
            </p:nvSpPr>
            <p:spPr>
              <a:xfrm>
                <a:off x="1285041" y="4994728"/>
                <a:ext cx="1967825" cy="1870075"/>
              </a:xfrm>
              <a:custGeom>
                <a:avLst/>
                <a:gdLst>
                  <a:gd name="connsiteX0" fmla="*/ 4605338 w 4605543"/>
                  <a:gd name="connsiteY0" fmla="*/ 0 h 3006224"/>
                  <a:gd name="connsiteX1" fmla="*/ 4605543 w 4605543"/>
                  <a:gd name="connsiteY1" fmla="*/ 81 h 3006224"/>
                  <a:gd name="connsiteX2" fmla="*/ 2233881 w 4605543"/>
                  <a:gd name="connsiteY2" fmla="*/ 3006224 h 3006224"/>
                  <a:gd name="connsiteX3" fmla="*/ 0 w 4605543"/>
                  <a:gd name="connsiteY3" fmla="*/ 3004577 h 3006224"/>
                  <a:gd name="connsiteX4" fmla="*/ 0 w 4605543"/>
                  <a:gd name="connsiteY4" fmla="*/ 1833002 h 3006224"/>
                  <a:gd name="connsiteX5" fmla="*/ 4605338 w 4605543"/>
                  <a:gd name="connsiteY5" fmla="*/ 0 h 3006224"/>
                  <a:gd name="connsiteX0" fmla="*/ 4618224 w 4618429"/>
                  <a:gd name="connsiteY0" fmla="*/ 0 h 3006224"/>
                  <a:gd name="connsiteX1" fmla="*/ 4618429 w 4618429"/>
                  <a:gd name="connsiteY1" fmla="*/ 81 h 3006224"/>
                  <a:gd name="connsiteX2" fmla="*/ 2246767 w 4618429"/>
                  <a:gd name="connsiteY2" fmla="*/ 3006224 h 3006224"/>
                  <a:gd name="connsiteX3" fmla="*/ 12886 w 4618429"/>
                  <a:gd name="connsiteY3" fmla="*/ 3004577 h 3006224"/>
                  <a:gd name="connsiteX4" fmla="*/ 0 w 4618429"/>
                  <a:gd name="connsiteY4" fmla="*/ 2735077 h 3006224"/>
                  <a:gd name="connsiteX5" fmla="*/ 12886 w 4618429"/>
                  <a:gd name="connsiteY5" fmla="*/ 1833002 h 3006224"/>
                  <a:gd name="connsiteX6" fmla="*/ 4618224 w 4618429"/>
                  <a:gd name="connsiteY6" fmla="*/ 0 h 3006224"/>
                  <a:gd name="connsiteX0" fmla="*/ 4618224 w 4618429"/>
                  <a:gd name="connsiteY0" fmla="*/ 0 h 3006224"/>
                  <a:gd name="connsiteX1" fmla="*/ 4618429 w 4618429"/>
                  <a:gd name="connsiteY1" fmla="*/ 81 h 3006224"/>
                  <a:gd name="connsiteX2" fmla="*/ 2246767 w 4618429"/>
                  <a:gd name="connsiteY2" fmla="*/ 3006224 h 3006224"/>
                  <a:gd name="connsiteX3" fmla="*/ 1333500 w 4618429"/>
                  <a:gd name="connsiteY3" fmla="*/ 2992252 h 3006224"/>
                  <a:gd name="connsiteX4" fmla="*/ 12886 w 4618429"/>
                  <a:gd name="connsiteY4" fmla="*/ 3004577 h 3006224"/>
                  <a:gd name="connsiteX5" fmla="*/ 0 w 4618429"/>
                  <a:gd name="connsiteY5" fmla="*/ 2735077 h 3006224"/>
                  <a:gd name="connsiteX6" fmla="*/ 12886 w 4618429"/>
                  <a:gd name="connsiteY6" fmla="*/ 1833002 h 3006224"/>
                  <a:gd name="connsiteX7" fmla="*/ 4618224 w 4618429"/>
                  <a:gd name="connsiteY7" fmla="*/ 0 h 3006224"/>
                  <a:gd name="connsiteX0" fmla="*/ 3275199 w 4618429"/>
                  <a:gd name="connsiteY0" fmla="*/ 733344 h 3006143"/>
                  <a:gd name="connsiteX1" fmla="*/ 4618429 w 4618429"/>
                  <a:gd name="connsiteY1" fmla="*/ 0 h 3006143"/>
                  <a:gd name="connsiteX2" fmla="*/ 2246767 w 4618429"/>
                  <a:gd name="connsiteY2" fmla="*/ 3006143 h 3006143"/>
                  <a:gd name="connsiteX3" fmla="*/ 1333500 w 4618429"/>
                  <a:gd name="connsiteY3" fmla="*/ 2992171 h 3006143"/>
                  <a:gd name="connsiteX4" fmla="*/ 12886 w 4618429"/>
                  <a:gd name="connsiteY4" fmla="*/ 3004496 h 3006143"/>
                  <a:gd name="connsiteX5" fmla="*/ 0 w 4618429"/>
                  <a:gd name="connsiteY5" fmla="*/ 2734996 h 3006143"/>
                  <a:gd name="connsiteX6" fmla="*/ 12886 w 4618429"/>
                  <a:gd name="connsiteY6" fmla="*/ 1832921 h 3006143"/>
                  <a:gd name="connsiteX7" fmla="*/ 3275199 w 4618429"/>
                  <a:gd name="connsiteY7" fmla="*/ 733344 h 3006143"/>
                  <a:gd name="connsiteX0" fmla="*/ 3275199 w 3275199"/>
                  <a:gd name="connsiteY0" fmla="*/ 0 h 2272799"/>
                  <a:gd name="connsiteX1" fmla="*/ 2246767 w 3275199"/>
                  <a:gd name="connsiteY1" fmla="*/ 2272799 h 2272799"/>
                  <a:gd name="connsiteX2" fmla="*/ 1333500 w 3275199"/>
                  <a:gd name="connsiteY2" fmla="*/ 2258827 h 2272799"/>
                  <a:gd name="connsiteX3" fmla="*/ 12886 w 3275199"/>
                  <a:gd name="connsiteY3" fmla="*/ 2271152 h 2272799"/>
                  <a:gd name="connsiteX4" fmla="*/ 0 w 3275199"/>
                  <a:gd name="connsiteY4" fmla="*/ 2001652 h 2272799"/>
                  <a:gd name="connsiteX5" fmla="*/ 12886 w 3275199"/>
                  <a:gd name="connsiteY5" fmla="*/ 1099577 h 2272799"/>
                  <a:gd name="connsiteX6" fmla="*/ 3275199 w 3275199"/>
                  <a:gd name="connsiteY6" fmla="*/ 0 h 2272799"/>
                  <a:gd name="connsiteX0" fmla="*/ 3275199 w 3275199"/>
                  <a:gd name="connsiteY0" fmla="*/ 0 h 2271152"/>
                  <a:gd name="connsiteX1" fmla="*/ 3227842 w 3275199"/>
                  <a:gd name="connsiteY1" fmla="*/ 415424 h 2271152"/>
                  <a:gd name="connsiteX2" fmla="*/ 1333500 w 3275199"/>
                  <a:gd name="connsiteY2" fmla="*/ 2258827 h 2271152"/>
                  <a:gd name="connsiteX3" fmla="*/ 12886 w 3275199"/>
                  <a:gd name="connsiteY3" fmla="*/ 2271152 h 2271152"/>
                  <a:gd name="connsiteX4" fmla="*/ 0 w 3275199"/>
                  <a:gd name="connsiteY4" fmla="*/ 2001652 h 2271152"/>
                  <a:gd name="connsiteX5" fmla="*/ 12886 w 3275199"/>
                  <a:gd name="connsiteY5" fmla="*/ 1099577 h 2271152"/>
                  <a:gd name="connsiteX6" fmla="*/ 3275199 w 3275199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12886 w 3427867"/>
                  <a:gd name="connsiteY5" fmla="*/ 1099577 h 2271152"/>
                  <a:gd name="connsiteX6" fmla="*/ 3275199 w 3427867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356036 w 3427867"/>
                  <a:gd name="connsiteY5" fmla="*/ 242327 h 2271152"/>
                  <a:gd name="connsiteX6" fmla="*/ 3275199 w 3427867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254250 w 3427867"/>
                  <a:gd name="connsiteY5" fmla="*/ 309377 h 2271152"/>
                  <a:gd name="connsiteX6" fmla="*/ 2356036 w 3427867"/>
                  <a:gd name="connsiteY6" fmla="*/ 242327 h 2271152"/>
                  <a:gd name="connsiteX7" fmla="*/ 3275199 w 3427867"/>
                  <a:gd name="connsiteY7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476500 w 3427867"/>
                  <a:gd name="connsiteY5" fmla="*/ 277627 h 2271152"/>
                  <a:gd name="connsiteX6" fmla="*/ 2356036 w 3427867"/>
                  <a:gd name="connsiteY6" fmla="*/ 242327 h 2271152"/>
                  <a:gd name="connsiteX7" fmla="*/ 3275199 w 3427867"/>
                  <a:gd name="connsiteY7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340100 w 3427867"/>
                  <a:gd name="connsiteY2" fmla="*/ 48717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56036 w 3427867"/>
                  <a:gd name="connsiteY7" fmla="*/ 242327 h 2271152"/>
                  <a:gd name="connsiteX8" fmla="*/ 3275199 w 3427867"/>
                  <a:gd name="connsiteY8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251200 w 3427867"/>
                  <a:gd name="connsiteY2" fmla="*/ 40462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56036 w 3427867"/>
                  <a:gd name="connsiteY7" fmla="*/ 242327 h 2271152"/>
                  <a:gd name="connsiteX8" fmla="*/ 3275199 w 3427867"/>
                  <a:gd name="connsiteY8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251200 w 3427867"/>
                  <a:gd name="connsiteY2" fmla="*/ 40462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22698 w 3427867"/>
                  <a:gd name="connsiteY7" fmla="*/ 249471 h 2271152"/>
                  <a:gd name="connsiteX8" fmla="*/ 3275199 w 3427867"/>
                  <a:gd name="connsiteY8" fmla="*/ 0 h 2271152"/>
                  <a:gd name="connsiteX0" fmla="*/ 3275199 w 3275199"/>
                  <a:gd name="connsiteY0" fmla="*/ 0 h 2271152"/>
                  <a:gd name="connsiteX1" fmla="*/ 3211173 w 3275199"/>
                  <a:gd name="connsiteY1" fmla="*/ 327317 h 2271152"/>
                  <a:gd name="connsiteX2" fmla="*/ 3251200 w 3275199"/>
                  <a:gd name="connsiteY2" fmla="*/ 404627 h 2271152"/>
                  <a:gd name="connsiteX3" fmla="*/ 1333500 w 3275199"/>
                  <a:gd name="connsiteY3" fmla="*/ 2258827 h 2271152"/>
                  <a:gd name="connsiteX4" fmla="*/ 12886 w 3275199"/>
                  <a:gd name="connsiteY4" fmla="*/ 2271152 h 2271152"/>
                  <a:gd name="connsiteX5" fmla="*/ 0 w 3275199"/>
                  <a:gd name="connsiteY5" fmla="*/ 2001652 h 2271152"/>
                  <a:gd name="connsiteX6" fmla="*/ 2476500 w 3275199"/>
                  <a:gd name="connsiteY6" fmla="*/ 277627 h 2271152"/>
                  <a:gd name="connsiteX7" fmla="*/ 2322698 w 3275199"/>
                  <a:gd name="connsiteY7" fmla="*/ 249471 h 2271152"/>
                  <a:gd name="connsiteX8" fmla="*/ 3275199 w 3275199"/>
                  <a:gd name="connsiteY8" fmla="*/ 0 h 2271152"/>
                  <a:gd name="connsiteX0" fmla="*/ 3275199 w 3437392"/>
                  <a:gd name="connsiteY0" fmla="*/ 0 h 2271152"/>
                  <a:gd name="connsiteX1" fmla="*/ 3437392 w 3437392"/>
                  <a:gd name="connsiteY1" fmla="*/ 417805 h 2271152"/>
                  <a:gd name="connsiteX2" fmla="*/ 3251200 w 3437392"/>
                  <a:gd name="connsiteY2" fmla="*/ 404627 h 2271152"/>
                  <a:gd name="connsiteX3" fmla="*/ 1333500 w 3437392"/>
                  <a:gd name="connsiteY3" fmla="*/ 2258827 h 2271152"/>
                  <a:gd name="connsiteX4" fmla="*/ 12886 w 3437392"/>
                  <a:gd name="connsiteY4" fmla="*/ 2271152 h 2271152"/>
                  <a:gd name="connsiteX5" fmla="*/ 0 w 3437392"/>
                  <a:gd name="connsiteY5" fmla="*/ 2001652 h 2271152"/>
                  <a:gd name="connsiteX6" fmla="*/ 2476500 w 3437392"/>
                  <a:gd name="connsiteY6" fmla="*/ 277627 h 2271152"/>
                  <a:gd name="connsiteX7" fmla="*/ 2322698 w 3437392"/>
                  <a:gd name="connsiteY7" fmla="*/ 249471 h 2271152"/>
                  <a:gd name="connsiteX8" fmla="*/ 3275199 w 3437392"/>
                  <a:gd name="connsiteY8" fmla="*/ 0 h 2271152"/>
                  <a:gd name="connsiteX0" fmla="*/ 3262313 w 3424506"/>
                  <a:gd name="connsiteY0" fmla="*/ 0 h 2271152"/>
                  <a:gd name="connsiteX1" fmla="*/ 3424506 w 3424506"/>
                  <a:gd name="connsiteY1" fmla="*/ 417805 h 2271152"/>
                  <a:gd name="connsiteX2" fmla="*/ 3238314 w 3424506"/>
                  <a:gd name="connsiteY2" fmla="*/ 404627 h 2271152"/>
                  <a:gd name="connsiteX3" fmla="*/ 1320614 w 3424506"/>
                  <a:gd name="connsiteY3" fmla="*/ 2258827 h 2271152"/>
                  <a:gd name="connsiteX4" fmla="*/ 0 w 3424506"/>
                  <a:gd name="connsiteY4" fmla="*/ 2271152 h 2271152"/>
                  <a:gd name="connsiteX5" fmla="*/ 6164 w 3424506"/>
                  <a:gd name="connsiteY5" fmla="*/ 1995302 h 2271152"/>
                  <a:gd name="connsiteX6" fmla="*/ 2463614 w 3424506"/>
                  <a:gd name="connsiteY6" fmla="*/ 277627 h 2271152"/>
                  <a:gd name="connsiteX7" fmla="*/ 2309812 w 3424506"/>
                  <a:gd name="connsiteY7" fmla="*/ 249471 h 2271152"/>
                  <a:gd name="connsiteX8" fmla="*/ 3262313 w 3424506"/>
                  <a:gd name="connsiteY8" fmla="*/ 0 h 2271152"/>
                  <a:gd name="connsiteX0" fmla="*/ 3262313 w 3424506"/>
                  <a:gd name="connsiteY0" fmla="*/ 0 h 2271152"/>
                  <a:gd name="connsiteX1" fmla="*/ 3424506 w 3424506"/>
                  <a:gd name="connsiteY1" fmla="*/ 417805 h 2271152"/>
                  <a:gd name="connsiteX2" fmla="*/ 3238314 w 3424506"/>
                  <a:gd name="connsiteY2" fmla="*/ 404627 h 2271152"/>
                  <a:gd name="connsiteX3" fmla="*/ 1320614 w 3424506"/>
                  <a:gd name="connsiteY3" fmla="*/ 2258827 h 2271152"/>
                  <a:gd name="connsiteX4" fmla="*/ 0 w 3424506"/>
                  <a:gd name="connsiteY4" fmla="*/ 2271152 h 2271152"/>
                  <a:gd name="connsiteX5" fmla="*/ 2989 w 3424506"/>
                  <a:gd name="connsiteY5" fmla="*/ 1998477 h 2271152"/>
                  <a:gd name="connsiteX6" fmla="*/ 2463614 w 3424506"/>
                  <a:gd name="connsiteY6" fmla="*/ 277627 h 2271152"/>
                  <a:gd name="connsiteX7" fmla="*/ 2309812 w 3424506"/>
                  <a:gd name="connsiteY7" fmla="*/ 249471 h 2271152"/>
                  <a:gd name="connsiteX8" fmla="*/ 3262313 w 3424506"/>
                  <a:gd name="connsiteY8" fmla="*/ 0 h 227115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59592 w 3421785"/>
                  <a:gd name="connsiteY0" fmla="*/ 0 h 2274702"/>
                  <a:gd name="connsiteX1" fmla="*/ 3421785 w 3421785"/>
                  <a:gd name="connsiteY1" fmla="*/ 417805 h 2274702"/>
                  <a:gd name="connsiteX2" fmla="*/ 3235593 w 3421785"/>
                  <a:gd name="connsiteY2" fmla="*/ 404627 h 2274702"/>
                  <a:gd name="connsiteX3" fmla="*/ 1302018 w 3421785"/>
                  <a:gd name="connsiteY3" fmla="*/ 2274702 h 2274702"/>
                  <a:gd name="connsiteX4" fmla="*/ 454 w 3421785"/>
                  <a:gd name="connsiteY4" fmla="*/ 2271152 h 2274702"/>
                  <a:gd name="connsiteX5" fmla="*/ 268 w 3421785"/>
                  <a:gd name="connsiteY5" fmla="*/ 1998477 h 2274702"/>
                  <a:gd name="connsiteX6" fmla="*/ 2460893 w 3421785"/>
                  <a:gd name="connsiteY6" fmla="*/ 277627 h 2274702"/>
                  <a:gd name="connsiteX7" fmla="*/ 2307091 w 3421785"/>
                  <a:gd name="connsiteY7" fmla="*/ 249471 h 2274702"/>
                  <a:gd name="connsiteX8" fmla="*/ 3259592 w 3421785"/>
                  <a:gd name="connsiteY8" fmla="*/ 0 h 2274702"/>
                  <a:gd name="connsiteX0" fmla="*/ 3259592 w 3421785"/>
                  <a:gd name="connsiteY0" fmla="*/ 0 h 2274702"/>
                  <a:gd name="connsiteX1" fmla="*/ 3421785 w 3421785"/>
                  <a:gd name="connsiteY1" fmla="*/ 417805 h 2274702"/>
                  <a:gd name="connsiteX2" fmla="*/ 3235593 w 3421785"/>
                  <a:gd name="connsiteY2" fmla="*/ 404627 h 2274702"/>
                  <a:gd name="connsiteX3" fmla="*/ 1302018 w 3421785"/>
                  <a:gd name="connsiteY3" fmla="*/ 2274702 h 2274702"/>
                  <a:gd name="connsiteX4" fmla="*/ 454 w 3421785"/>
                  <a:gd name="connsiteY4" fmla="*/ 2271152 h 2274702"/>
                  <a:gd name="connsiteX5" fmla="*/ 268 w 3421785"/>
                  <a:gd name="connsiteY5" fmla="*/ 1998477 h 2274702"/>
                  <a:gd name="connsiteX6" fmla="*/ 2460893 w 3421785"/>
                  <a:gd name="connsiteY6" fmla="*/ 277627 h 2274702"/>
                  <a:gd name="connsiteX7" fmla="*/ 2307091 w 3421785"/>
                  <a:gd name="connsiteY7" fmla="*/ 249471 h 2274702"/>
                  <a:gd name="connsiteX8" fmla="*/ 3259592 w 3421785"/>
                  <a:gd name="connsiteY8" fmla="*/ 0 h 2274702"/>
                  <a:gd name="connsiteX0" fmla="*/ 3259740 w 3421933"/>
                  <a:gd name="connsiteY0" fmla="*/ 0 h 2274702"/>
                  <a:gd name="connsiteX1" fmla="*/ 3421933 w 3421933"/>
                  <a:gd name="connsiteY1" fmla="*/ 417805 h 2274702"/>
                  <a:gd name="connsiteX2" fmla="*/ 3235741 w 3421933"/>
                  <a:gd name="connsiteY2" fmla="*/ 404627 h 2274702"/>
                  <a:gd name="connsiteX3" fmla="*/ 1302166 w 3421933"/>
                  <a:gd name="connsiteY3" fmla="*/ 2274702 h 2274702"/>
                  <a:gd name="connsiteX4" fmla="*/ 602 w 3421933"/>
                  <a:gd name="connsiteY4" fmla="*/ 2271152 h 2274702"/>
                  <a:gd name="connsiteX5" fmla="*/ 416 w 3421933"/>
                  <a:gd name="connsiteY5" fmla="*/ 1998477 h 2274702"/>
                  <a:gd name="connsiteX6" fmla="*/ 2461041 w 3421933"/>
                  <a:gd name="connsiteY6" fmla="*/ 277627 h 2274702"/>
                  <a:gd name="connsiteX7" fmla="*/ 2307239 w 3421933"/>
                  <a:gd name="connsiteY7" fmla="*/ 249471 h 2274702"/>
                  <a:gd name="connsiteX8" fmla="*/ 3259740 w 3421933"/>
                  <a:gd name="connsiteY8" fmla="*/ 0 h 2274702"/>
                  <a:gd name="connsiteX0" fmla="*/ 3259740 w 3421933"/>
                  <a:gd name="connsiteY0" fmla="*/ 0 h 2274702"/>
                  <a:gd name="connsiteX1" fmla="*/ 3421933 w 3421933"/>
                  <a:gd name="connsiteY1" fmla="*/ 417805 h 2274702"/>
                  <a:gd name="connsiteX2" fmla="*/ 3235741 w 3421933"/>
                  <a:gd name="connsiteY2" fmla="*/ 404627 h 2274702"/>
                  <a:gd name="connsiteX3" fmla="*/ 1302166 w 3421933"/>
                  <a:gd name="connsiteY3" fmla="*/ 2274702 h 2274702"/>
                  <a:gd name="connsiteX4" fmla="*/ 602 w 3421933"/>
                  <a:gd name="connsiteY4" fmla="*/ 2271152 h 2274702"/>
                  <a:gd name="connsiteX5" fmla="*/ 416 w 3421933"/>
                  <a:gd name="connsiteY5" fmla="*/ 1998477 h 2274702"/>
                  <a:gd name="connsiteX6" fmla="*/ 2461041 w 3421933"/>
                  <a:gd name="connsiteY6" fmla="*/ 277627 h 2274702"/>
                  <a:gd name="connsiteX7" fmla="*/ 3259740 w 3421933"/>
                  <a:gd name="connsiteY7" fmla="*/ 0 h 2274702"/>
                  <a:gd name="connsiteX0" fmla="*/ 2461041 w 3421933"/>
                  <a:gd name="connsiteY0" fmla="*/ 0 h 1997075"/>
                  <a:gd name="connsiteX1" fmla="*/ 3421933 w 3421933"/>
                  <a:gd name="connsiteY1" fmla="*/ 140178 h 1997075"/>
                  <a:gd name="connsiteX2" fmla="*/ 3235741 w 3421933"/>
                  <a:gd name="connsiteY2" fmla="*/ 127000 h 1997075"/>
                  <a:gd name="connsiteX3" fmla="*/ 1302166 w 3421933"/>
                  <a:gd name="connsiteY3" fmla="*/ 1997075 h 1997075"/>
                  <a:gd name="connsiteX4" fmla="*/ 602 w 3421933"/>
                  <a:gd name="connsiteY4" fmla="*/ 1993525 h 1997075"/>
                  <a:gd name="connsiteX5" fmla="*/ 416 w 3421933"/>
                  <a:gd name="connsiteY5" fmla="*/ 1720850 h 1997075"/>
                  <a:gd name="connsiteX6" fmla="*/ 2461041 w 3421933"/>
                  <a:gd name="connsiteY6" fmla="*/ 0 h 1997075"/>
                  <a:gd name="connsiteX0" fmla="*/ 2461041 w 3256833"/>
                  <a:gd name="connsiteY0" fmla="*/ 0 h 1997075"/>
                  <a:gd name="connsiteX1" fmla="*/ 3256833 w 3256833"/>
                  <a:gd name="connsiteY1" fmla="*/ 232253 h 1997075"/>
                  <a:gd name="connsiteX2" fmla="*/ 3235741 w 3256833"/>
                  <a:gd name="connsiteY2" fmla="*/ 127000 h 1997075"/>
                  <a:gd name="connsiteX3" fmla="*/ 1302166 w 3256833"/>
                  <a:gd name="connsiteY3" fmla="*/ 1997075 h 1997075"/>
                  <a:gd name="connsiteX4" fmla="*/ 602 w 3256833"/>
                  <a:gd name="connsiteY4" fmla="*/ 1993525 h 1997075"/>
                  <a:gd name="connsiteX5" fmla="*/ 416 w 3256833"/>
                  <a:gd name="connsiteY5" fmla="*/ 1720850 h 1997075"/>
                  <a:gd name="connsiteX6" fmla="*/ 2461041 w 3256833"/>
                  <a:gd name="connsiteY6" fmla="*/ 0 h 1997075"/>
                  <a:gd name="connsiteX0" fmla="*/ 416 w 3256833"/>
                  <a:gd name="connsiteY0" fmla="*/ 1593850 h 1870075"/>
                  <a:gd name="connsiteX1" fmla="*/ 3256833 w 3256833"/>
                  <a:gd name="connsiteY1" fmla="*/ 105253 h 1870075"/>
                  <a:gd name="connsiteX2" fmla="*/ 3235741 w 3256833"/>
                  <a:gd name="connsiteY2" fmla="*/ 0 h 1870075"/>
                  <a:gd name="connsiteX3" fmla="*/ 1302166 w 3256833"/>
                  <a:gd name="connsiteY3" fmla="*/ 1870075 h 1870075"/>
                  <a:gd name="connsiteX4" fmla="*/ 602 w 3256833"/>
                  <a:gd name="connsiteY4" fmla="*/ 1866525 h 1870075"/>
                  <a:gd name="connsiteX5" fmla="*/ 416 w 3256833"/>
                  <a:gd name="connsiteY5" fmla="*/ 1593850 h 1870075"/>
                  <a:gd name="connsiteX0" fmla="*/ 0 w 3256231"/>
                  <a:gd name="connsiteY0" fmla="*/ 1866525 h 1870075"/>
                  <a:gd name="connsiteX1" fmla="*/ 3256231 w 3256231"/>
                  <a:gd name="connsiteY1" fmla="*/ 105253 h 1870075"/>
                  <a:gd name="connsiteX2" fmla="*/ 3235139 w 3256231"/>
                  <a:gd name="connsiteY2" fmla="*/ 0 h 1870075"/>
                  <a:gd name="connsiteX3" fmla="*/ 1301564 w 3256231"/>
                  <a:gd name="connsiteY3" fmla="*/ 1870075 h 1870075"/>
                  <a:gd name="connsiteX4" fmla="*/ 0 w 3256231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35617"/>
                  <a:gd name="connsiteY0" fmla="*/ 1866525 h 1870075"/>
                  <a:gd name="connsiteX1" fmla="*/ 1935617 w 1935617"/>
                  <a:gd name="connsiteY1" fmla="*/ 114778 h 1870075"/>
                  <a:gd name="connsiteX2" fmla="*/ 1933575 w 1935617"/>
                  <a:gd name="connsiteY2" fmla="*/ 0 h 1870075"/>
                  <a:gd name="connsiteX3" fmla="*/ 0 w 1935617"/>
                  <a:gd name="connsiteY3" fmla="*/ 1870075 h 1870075"/>
                  <a:gd name="connsiteX4" fmla="*/ 149411 w 19356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7030 w 1948317"/>
                  <a:gd name="connsiteY0" fmla="*/ 1876050 h 1876050"/>
                  <a:gd name="connsiteX1" fmla="*/ 1948317 w 1948317"/>
                  <a:gd name="connsiteY1" fmla="*/ 108428 h 1876050"/>
                  <a:gd name="connsiteX2" fmla="*/ 1933575 w 1948317"/>
                  <a:gd name="connsiteY2" fmla="*/ 0 h 1876050"/>
                  <a:gd name="connsiteX3" fmla="*/ 0 w 1948317"/>
                  <a:gd name="connsiteY3" fmla="*/ 1870075 h 1876050"/>
                  <a:gd name="connsiteX4" fmla="*/ 147030 w 1948317"/>
                  <a:gd name="connsiteY4" fmla="*/ 1876050 h 1876050"/>
                  <a:gd name="connsiteX0" fmla="*/ 149411 w 1948317"/>
                  <a:gd name="connsiteY0" fmla="*/ 1873668 h 1873668"/>
                  <a:gd name="connsiteX1" fmla="*/ 1948317 w 1948317"/>
                  <a:gd name="connsiteY1" fmla="*/ 108428 h 1873668"/>
                  <a:gd name="connsiteX2" fmla="*/ 1933575 w 1948317"/>
                  <a:gd name="connsiteY2" fmla="*/ 0 h 1873668"/>
                  <a:gd name="connsiteX3" fmla="*/ 0 w 1948317"/>
                  <a:gd name="connsiteY3" fmla="*/ 1870075 h 1873668"/>
                  <a:gd name="connsiteX4" fmla="*/ 149411 w 1948317"/>
                  <a:gd name="connsiteY4" fmla="*/ 1873668 h 1873668"/>
                  <a:gd name="connsiteX0" fmla="*/ 149411 w 1948317"/>
                  <a:gd name="connsiteY0" fmla="*/ 1871287 h 1871287"/>
                  <a:gd name="connsiteX1" fmla="*/ 1948317 w 1948317"/>
                  <a:gd name="connsiteY1" fmla="*/ 108428 h 1871287"/>
                  <a:gd name="connsiteX2" fmla="*/ 1933575 w 1948317"/>
                  <a:gd name="connsiteY2" fmla="*/ 0 h 1871287"/>
                  <a:gd name="connsiteX3" fmla="*/ 0 w 1948317"/>
                  <a:gd name="connsiteY3" fmla="*/ 1870075 h 1871287"/>
                  <a:gd name="connsiteX4" fmla="*/ 149411 w 1948317"/>
                  <a:gd name="connsiteY4" fmla="*/ 1871287 h 1871287"/>
                  <a:gd name="connsiteX0" fmla="*/ 151793 w 1950699"/>
                  <a:gd name="connsiteY0" fmla="*/ 1871287 h 1872457"/>
                  <a:gd name="connsiteX1" fmla="*/ 1950699 w 1950699"/>
                  <a:gd name="connsiteY1" fmla="*/ 108428 h 1872457"/>
                  <a:gd name="connsiteX2" fmla="*/ 1935957 w 1950699"/>
                  <a:gd name="connsiteY2" fmla="*/ 0 h 1872457"/>
                  <a:gd name="connsiteX3" fmla="*/ 0 w 1950699"/>
                  <a:gd name="connsiteY3" fmla="*/ 1872457 h 1872457"/>
                  <a:gd name="connsiteX4" fmla="*/ 151793 w 1950699"/>
                  <a:gd name="connsiteY4" fmla="*/ 1871287 h 1872457"/>
                  <a:gd name="connsiteX0" fmla="*/ 149436 w 1948342"/>
                  <a:gd name="connsiteY0" fmla="*/ 1871287 h 1871287"/>
                  <a:gd name="connsiteX1" fmla="*/ 1948342 w 1948342"/>
                  <a:gd name="connsiteY1" fmla="*/ 108428 h 1871287"/>
                  <a:gd name="connsiteX2" fmla="*/ 1933600 w 1948342"/>
                  <a:gd name="connsiteY2" fmla="*/ 0 h 1871287"/>
                  <a:gd name="connsiteX3" fmla="*/ 0 w 1948342"/>
                  <a:gd name="connsiteY3" fmla="*/ 1870075 h 1871287"/>
                  <a:gd name="connsiteX4" fmla="*/ 149436 w 1948342"/>
                  <a:gd name="connsiteY4" fmla="*/ 1871287 h 1871287"/>
                  <a:gd name="connsiteX0" fmla="*/ 151793 w 1948342"/>
                  <a:gd name="connsiteY0" fmla="*/ 1868906 h 1870075"/>
                  <a:gd name="connsiteX1" fmla="*/ 1948342 w 1948342"/>
                  <a:gd name="connsiteY1" fmla="*/ 108428 h 1870075"/>
                  <a:gd name="connsiteX2" fmla="*/ 1933600 w 1948342"/>
                  <a:gd name="connsiteY2" fmla="*/ 0 h 1870075"/>
                  <a:gd name="connsiteX3" fmla="*/ 0 w 1948342"/>
                  <a:gd name="connsiteY3" fmla="*/ 1870075 h 1870075"/>
                  <a:gd name="connsiteX4" fmla="*/ 151793 w 1948342"/>
                  <a:gd name="connsiteY4" fmla="*/ 1868906 h 18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8342" h="1870075">
                    <a:moveTo>
                      <a:pt x="151793" y="1868906"/>
                    </a:moveTo>
                    <a:lnTo>
                      <a:pt x="1948342" y="108428"/>
                    </a:lnTo>
                    <a:lnTo>
                      <a:pt x="1933600" y="0"/>
                    </a:lnTo>
                    <a:lnTo>
                      <a:pt x="0" y="1870075"/>
                    </a:lnTo>
                    <a:lnTo>
                      <a:pt x="151793" y="1868906"/>
                    </a:lnTo>
                    <a:close/>
                  </a:path>
                </a:pathLst>
              </a:custGeom>
              <a:solidFill>
                <a:srgbClr val="007FA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3235595" y="4993481"/>
                <a:ext cx="193405" cy="127077"/>
              </a:xfrm>
              <a:custGeom>
                <a:avLst/>
                <a:gdLst>
                  <a:gd name="connsiteX0" fmla="*/ 4605338 w 4605543"/>
                  <a:gd name="connsiteY0" fmla="*/ 0 h 3006224"/>
                  <a:gd name="connsiteX1" fmla="*/ 4605543 w 4605543"/>
                  <a:gd name="connsiteY1" fmla="*/ 81 h 3006224"/>
                  <a:gd name="connsiteX2" fmla="*/ 2233881 w 4605543"/>
                  <a:gd name="connsiteY2" fmla="*/ 3006224 h 3006224"/>
                  <a:gd name="connsiteX3" fmla="*/ 0 w 4605543"/>
                  <a:gd name="connsiteY3" fmla="*/ 3004577 h 3006224"/>
                  <a:gd name="connsiteX4" fmla="*/ 0 w 4605543"/>
                  <a:gd name="connsiteY4" fmla="*/ 1833002 h 3006224"/>
                  <a:gd name="connsiteX5" fmla="*/ 4605338 w 4605543"/>
                  <a:gd name="connsiteY5" fmla="*/ 0 h 3006224"/>
                  <a:gd name="connsiteX0" fmla="*/ 4618224 w 4618429"/>
                  <a:gd name="connsiteY0" fmla="*/ 0 h 3006224"/>
                  <a:gd name="connsiteX1" fmla="*/ 4618429 w 4618429"/>
                  <a:gd name="connsiteY1" fmla="*/ 81 h 3006224"/>
                  <a:gd name="connsiteX2" fmla="*/ 2246767 w 4618429"/>
                  <a:gd name="connsiteY2" fmla="*/ 3006224 h 3006224"/>
                  <a:gd name="connsiteX3" fmla="*/ 12886 w 4618429"/>
                  <a:gd name="connsiteY3" fmla="*/ 3004577 h 3006224"/>
                  <a:gd name="connsiteX4" fmla="*/ 0 w 4618429"/>
                  <a:gd name="connsiteY4" fmla="*/ 2735077 h 3006224"/>
                  <a:gd name="connsiteX5" fmla="*/ 12886 w 4618429"/>
                  <a:gd name="connsiteY5" fmla="*/ 1833002 h 3006224"/>
                  <a:gd name="connsiteX6" fmla="*/ 4618224 w 4618429"/>
                  <a:gd name="connsiteY6" fmla="*/ 0 h 3006224"/>
                  <a:gd name="connsiteX0" fmla="*/ 4618224 w 4618429"/>
                  <a:gd name="connsiteY0" fmla="*/ 0 h 3006224"/>
                  <a:gd name="connsiteX1" fmla="*/ 4618429 w 4618429"/>
                  <a:gd name="connsiteY1" fmla="*/ 81 h 3006224"/>
                  <a:gd name="connsiteX2" fmla="*/ 2246767 w 4618429"/>
                  <a:gd name="connsiteY2" fmla="*/ 3006224 h 3006224"/>
                  <a:gd name="connsiteX3" fmla="*/ 1333500 w 4618429"/>
                  <a:gd name="connsiteY3" fmla="*/ 2992252 h 3006224"/>
                  <a:gd name="connsiteX4" fmla="*/ 12886 w 4618429"/>
                  <a:gd name="connsiteY4" fmla="*/ 3004577 h 3006224"/>
                  <a:gd name="connsiteX5" fmla="*/ 0 w 4618429"/>
                  <a:gd name="connsiteY5" fmla="*/ 2735077 h 3006224"/>
                  <a:gd name="connsiteX6" fmla="*/ 12886 w 4618429"/>
                  <a:gd name="connsiteY6" fmla="*/ 1833002 h 3006224"/>
                  <a:gd name="connsiteX7" fmla="*/ 4618224 w 4618429"/>
                  <a:gd name="connsiteY7" fmla="*/ 0 h 3006224"/>
                  <a:gd name="connsiteX0" fmla="*/ 3275199 w 4618429"/>
                  <a:gd name="connsiteY0" fmla="*/ 733344 h 3006143"/>
                  <a:gd name="connsiteX1" fmla="*/ 4618429 w 4618429"/>
                  <a:gd name="connsiteY1" fmla="*/ 0 h 3006143"/>
                  <a:gd name="connsiteX2" fmla="*/ 2246767 w 4618429"/>
                  <a:gd name="connsiteY2" fmla="*/ 3006143 h 3006143"/>
                  <a:gd name="connsiteX3" fmla="*/ 1333500 w 4618429"/>
                  <a:gd name="connsiteY3" fmla="*/ 2992171 h 3006143"/>
                  <a:gd name="connsiteX4" fmla="*/ 12886 w 4618429"/>
                  <a:gd name="connsiteY4" fmla="*/ 3004496 h 3006143"/>
                  <a:gd name="connsiteX5" fmla="*/ 0 w 4618429"/>
                  <a:gd name="connsiteY5" fmla="*/ 2734996 h 3006143"/>
                  <a:gd name="connsiteX6" fmla="*/ 12886 w 4618429"/>
                  <a:gd name="connsiteY6" fmla="*/ 1832921 h 3006143"/>
                  <a:gd name="connsiteX7" fmla="*/ 3275199 w 4618429"/>
                  <a:gd name="connsiteY7" fmla="*/ 733344 h 3006143"/>
                  <a:gd name="connsiteX0" fmla="*/ 3275199 w 3275199"/>
                  <a:gd name="connsiteY0" fmla="*/ 0 h 2272799"/>
                  <a:gd name="connsiteX1" fmla="*/ 2246767 w 3275199"/>
                  <a:gd name="connsiteY1" fmla="*/ 2272799 h 2272799"/>
                  <a:gd name="connsiteX2" fmla="*/ 1333500 w 3275199"/>
                  <a:gd name="connsiteY2" fmla="*/ 2258827 h 2272799"/>
                  <a:gd name="connsiteX3" fmla="*/ 12886 w 3275199"/>
                  <a:gd name="connsiteY3" fmla="*/ 2271152 h 2272799"/>
                  <a:gd name="connsiteX4" fmla="*/ 0 w 3275199"/>
                  <a:gd name="connsiteY4" fmla="*/ 2001652 h 2272799"/>
                  <a:gd name="connsiteX5" fmla="*/ 12886 w 3275199"/>
                  <a:gd name="connsiteY5" fmla="*/ 1099577 h 2272799"/>
                  <a:gd name="connsiteX6" fmla="*/ 3275199 w 3275199"/>
                  <a:gd name="connsiteY6" fmla="*/ 0 h 2272799"/>
                  <a:gd name="connsiteX0" fmla="*/ 3275199 w 3275199"/>
                  <a:gd name="connsiteY0" fmla="*/ 0 h 2271152"/>
                  <a:gd name="connsiteX1" fmla="*/ 3227842 w 3275199"/>
                  <a:gd name="connsiteY1" fmla="*/ 415424 h 2271152"/>
                  <a:gd name="connsiteX2" fmla="*/ 1333500 w 3275199"/>
                  <a:gd name="connsiteY2" fmla="*/ 2258827 h 2271152"/>
                  <a:gd name="connsiteX3" fmla="*/ 12886 w 3275199"/>
                  <a:gd name="connsiteY3" fmla="*/ 2271152 h 2271152"/>
                  <a:gd name="connsiteX4" fmla="*/ 0 w 3275199"/>
                  <a:gd name="connsiteY4" fmla="*/ 2001652 h 2271152"/>
                  <a:gd name="connsiteX5" fmla="*/ 12886 w 3275199"/>
                  <a:gd name="connsiteY5" fmla="*/ 1099577 h 2271152"/>
                  <a:gd name="connsiteX6" fmla="*/ 3275199 w 3275199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12886 w 3427867"/>
                  <a:gd name="connsiteY5" fmla="*/ 1099577 h 2271152"/>
                  <a:gd name="connsiteX6" fmla="*/ 3275199 w 3427867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356036 w 3427867"/>
                  <a:gd name="connsiteY5" fmla="*/ 242327 h 2271152"/>
                  <a:gd name="connsiteX6" fmla="*/ 3275199 w 3427867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254250 w 3427867"/>
                  <a:gd name="connsiteY5" fmla="*/ 309377 h 2271152"/>
                  <a:gd name="connsiteX6" fmla="*/ 2356036 w 3427867"/>
                  <a:gd name="connsiteY6" fmla="*/ 242327 h 2271152"/>
                  <a:gd name="connsiteX7" fmla="*/ 3275199 w 3427867"/>
                  <a:gd name="connsiteY7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476500 w 3427867"/>
                  <a:gd name="connsiteY5" fmla="*/ 277627 h 2271152"/>
                  <a:gd name="connsiteX6" fmla="*/ 2356036 w 3427867"/>
                  <a:gd name="connsiteY6" fmla="*/ 242327 h 2271152"/>
                  <a:gd name="connsiteX7" fmla="*/ 3275199 w 3427867"/>
                  <a:gd name="connsiteY7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340100 w 3427867"/>
                  <a:gd name="connsiteY2" fmla="*/ 48717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56036 w 3427867"/>
                  <a:gd name="connsiteY7" fmla="*/ 242327 h 2271152"/>
                  <a:gd name="connsiteX8" fmla="*/ 3275199 w 3427867"/>
                  <a:gd name="connsiteY8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251200 w 3427867"/>
                  <a:gd name="connsiteY2" fmla="*/ 40462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56036 w 3427867"/>
                  <a:gd name="connsiteY7" fmla="*/ 242327 h 2271152"/>
                  <a:gd name="connsiteX8" fmla="*/ 3275199 w 3427867"/>
                  <a:gd name="connsiteY8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251200 w 3427867"/>
                  <a:gd name="connsiteY2" fmla="*/ 40462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22698 w 3427867"/>
                  <a:gd name="connsiteY7" fmla="*/ 249471 h 2271152"/>
                  <a:gd name="connsiteX8" fmla="*/ 3275199 w 3427867"/>
                  <a:gd name="connsiteY8" fmla="*/ 0 h 2271152"/>
                  <a:gd name="connsiteX0" fmla="*/ 3275199 w 3275199"/>
                  <a:gd name="connsiteY0" fmla="*/ 0 h 2271152"/>
                  <a:gd name="connsiteX1" fmla="*/ 3211173 w 3275199"/>
                  <a:gd name="connsiteY1" fmla="*/ 327317 h 2271152"/>
                  <a:gd name="connsiteX2" fmla="*/ 3251200 w 3275199"/>
                  <a:gd name="connsiteY2" fmla="*/ 404627 h 2271152"/>
                  <a:gd name="connsiteX3" fmla="*/ 1333500 w 3275199"/>
                  <a:gd name="connsiteY3" fmla="*/ 2258827 h 2271152"/>
                  <a:gd name="connsiteX4" fmla="*/ 12886 w 3275199"/>
                  <a:gd name="connsiteY4" fmla="*/ 2271152 h 2271152"/>
                  <a:gd name="connsiteX5" fmla="*/ 0 w 3275199"/>
                  <a:gd name="connsiteY5" fmla="*/ 2001652 h 2271152"/>
                  <a:gd name="connsiteX6" fmla="*/ 2476500 w 3275199"/>
                  <a:gd name="connsiteY6" fmla="*/ 277627 h 2271152"/>
                  <a:gd name="connsiteX7" fmla="*/ 2322698 w 3275199"/>
                  <a:gd name="connsiteY7" fmla="*/ 249471 h 2271152"/>
                  <a:gd name="connsiteX8" fmla="*/ 3275199 w 3275199"/>
                  <a:gd name="connsiteY8" fmla="*/ 0 h 2271152"/>
                  <a:gd name="connsiteX0" fmla="*/ 3275199 w 3437392"/>
                  <a:gd name="connsiteY0" fmla="*/ 0 h 2271152"/>
                  <a:gd name="connsiteX1" fmla="*/ 3437392 w 3437392"/>
                  <a:gd name="connsiteY1" fmla="*/ 417805 h 2271152"/>
                  <a:gd name="connsiteX2" fmla="*/ 3251200 w 3437392"/>
                  <a:gd name="connsiteY2" fmla="*/ 404627 h 2271152"/>
                  <a:gd name="connsiteX3" fmla="*/ 1333500 w 3437392"/>
                  <a:gd name="connsiteY3" fmla="*/ 2258827 h 2271152"/>
                  <a:gd name="connsiteX4" fmla="*/ 12886 w 3437392"/>
                  <a:gd name="connsiteY4" fmla="*/ 2271152 h 2271152"/>
                  <a:gd name="connsiteX5" fmla="*/ 0 w 3437392"/>
                  <a:gd name="connsiteY5" fmla="*/ 2001652 h 2271152"/>
                  <a:gd name="connsiteX6" fmla="*/ 2476500 w 3437392"/>
                  <a:gd name="connsiteY6" fmla="*/ 277627 h 2271152"/>
                  <a:gd name="connsiteX7" fmla="*/ 2322698 w 3437392"/>
                  <a:gd name="connsiteY7" fmla="*/ 249471 h 2271152"/>
                  <a:gd name="connsiteX8" fmla="*/ 3275199 w 3437392"/>
                  <a:gd name="connsiteY8" fmla="*/ 0 h 2271152"/>
                  <a:gd name="connsiteX0" fmla="*/ 3262313 w 3424506"/>
                  <a:gd name="connsiteY0" fmla="*/ 0 h 2271152"/>
                  <a:gd name="connsiteX1" fmla="*/ 3424506 w 3424506"/>
                  <a:gd name="connsiteY1" fmla="*/ 417805 h 2271152"/>
                  <a:gd name="connsiteX2" fmla="*/ 3238314 w 3424506"/>
                  <a:gd name="connsiteY2" fmla="*/ 404627 h 2271152"/>
                  <a:gd name="connsiteX3" fmla="*/ 1320614 w 3424506"/>
                  <a:gd name="connsiteY3" fmla="*/ 2258827 h 2271152"/>
                  <a:gd name="connsiteX4" fmla="*/ 0 w 3424506"/>
                  <a:gd name="connsiteY4" fmla="*/ 2271152 h 2271152"/>
                  <a:gd name="connsiteX5" fmla="*/ 6164 w 3424506"/>
                  <a:gd name="connsiteY5" fmla="*/ 1995302 h 2271152"/>
                  <a:gd name="connsiteX6" fmla="*/ 2463614 w 3424506"/>
                  <a:gd name="connsiteY6" fmla="*/ 277627 h 2271152"/>
                  <a:gd name="connsiteX7" fmla="*/ 2309812 w 3424506"/>
                  <a:gd name="connsiteY7" fmla="*/ 249471 h 2271152"/>
                  <a:gd name="connsiteX8" fmla="*/ 3262313 w 3424506"/>
                  <a:gd name="connsiteY8" fmla="*/ 0 h 2271152"/>
                  <a:gd name="connsiteX0" fmla="*/ 3262313 w 3424506"/>
                  <a:gd name="connsiteY0" fmla="*/ 0 h 2271152"/>
                  <a:gd name="connsiteX1" fmla="*/ 3424506 w 3424506"/>
                  <a:gd name="connsiteY1" fmla="*/ 417805 h 2271152"/>
                  <a:gd name="connsiteX2" fmla="*/ 3238314 w 3424506"/>
                  <a:gd name="connsiteY2" fmla="*/ 404627 h 2271152"/>
                  <a:gd name="connsiteX3" fmla="*/ 1320614 w 3424506"/>
                  <a:gd name="connsiteY3" fmla="*/ 2258827 h 2271152"/>
                  <a:gd name="connsiteX4" fmla="*/ 0 w 3424506"/>
                  <a:gd name="connsiteY4" fmla="*/ 2271152 h 2271152"/>
                  <a:gd name="connsiteX5" fmla="*/ 2989 w 3424506"/>
                  <a:gd name="connsiteY5" fmla="*/ 1998477 h 2271152"/>
                  <a:gd name="connsiteX6" fmla="*/ 2463614 w 3424506"/>
                  <a:gd name="connsiteY6" fmla="*/ 277627 h 2271152"/>
                  <a:gd name="connsiteX7" fmla="*/ 2309812 w 3424506"/>
                  <a:gd name="connsiteY7" fmla="*/ 249471 h 2271152"/>
                  <a:gd name="connsiteX8" fmla="*/ 3262313 w 3424506"/>
                  <a:gd name="connsiteY8" fmla="*/ 0 h 227115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59592 w 3421785"/>
                  <a:gd name="connsiteY0" fmla="*/ 0 h 2274702"/>
                  <a:gd name="connsiteX1" fmla="*/ 3421785 w 3421785"/>
                  <a:gd name="connsiteY1" fmla="*/ 417805 h 2274702"/>
                  <a:gd name="connsiteX2" fmla="*/ 3235593 w 3421785"/>
                  <a:gd name="connsiteY2" fmla="*/ 404627 h 2274702"/>
                  <a:gd name="connsiteX3" fmla="*/ 1302018 w 3421785"/>
                  <a:gd name="connsiteY3" fmla="*/ 2274702 h 2274702"/>
                  <a:gd name="connsiteX4" fmla="*/ 454 w 3421785"/>
                  <a:gd name="connsiteY4" fmla="*/ 2271152 h 2274702"/>
                  <a:gd name="connsiteX5" fmla="*/ 268 w 3421785"/>
                  <a:gd name="connsiteY5" fmla="*/ 1998477 h 2274702"/>
                  <a:gd name="connsiteX6" fmla="*/ 2460893 w 3421785"/>
                  <a:gd name="connsiteY6" fmla="*/ 277627 h 2274702"/>
                  <a:gd name="connsiteX7" fmla="*/ 2307091 w 3421785"/>
                  <a:gd name="connsiteY7" fmla="*/ 249471 h 2274702"/>
                  <a:gd name="connsiteX8" fmla="*/ 3259592 w 3421785"/>
                  <a:gd name="connsiteY8" fmla="*/ 0 h 2274702"/>
                  <a:gd name="connsiteX0" fmla="*/ 3259592 w 3421785"/>
                  <a:gd name="connsiteY0" fmla="*/ 0 h 2274702"/>
                  <a:gd name="connsiteX1" fmla="*/ 3421785 w 3421785"/>
                  <a:gd name="connsiteY1" fmla="*/ 417805 h 2274702"/>
                  <a:gd name="connsiteX2" fmla="*/ 3235593 w 3421785"/>
                  <a:gd name="connsiteY2" fmla="*/ 404627 h 2274702"/>
                  <a:gd name="connsiteX3" fmla="*/ 1302018 w 3421785"/>
                  <a:gd name="connsiteY3" fmla="*/ 2274702 h 2274702"/>
                  <a:gd name="connsiteX4" fmla="*/ 454 w 3421785"/>
                  <a:gd name="connsiteY4" fmla="*/ 2271152 h 2274702"/>
                  <a:gd name="connsiteX5" fmla="*/ 268 w 3421785"/>
                  <a:gd name="connsiteY5" fmla="*/ 1998477 h 2274702"/>
                  <a:gd name="connsiteX6" fmla="*/ 2460893 w 3421785"/>
                  <a:gd name="connsiteY6" fmla="*/ 277627 h 2274702"/>
                  <a:gd name="connsiteX7" fmla="*/ 2307091 w 3421785"/>
                  <a:gd name="connsiteY7" fmla="*/ 249471 h 2274702"/>
                  <a:gd name="connsiteX8" fmla="*/ 3259592 w 3421785"/>
                  <a:gd name="connsiteY8" fmla="*/ 0 h 2274702"/>
                  <a:gd name="connsiteX0" fmla="*/ 3259740 w 3421933"/>
                  <a:gd name="connsiteY0" fmla="*/ 0 h 2274702"/>
                  <a:gd name="connsiteX1" fmla="*/ 3421933 w 3421933"/>
                  <a:gd name="connsiteY1" fmla="*/ 417805 h 2274702"/>
                  <a:gd name="connsiteX2" fmla="*/ 3235741 w 3421933"/>
                  <a:gd name="connsiteY2" fmla="*/ 404627 h 2274702"/>
                  <a:gd name="connsiteX3" fmla="*/ 1302166 w 3421933"/>
                  <a:gd name="connsiteY3" fmla="*/ 2274702 h 2274702"/>
                  <a:gd name="connsiteX4" fmla="*/ 602 w 3421933"/>
                  <a:gd name="connsiteY4" fmla="*/ 2271152 h 2274702"/>
                  <a:gd name="connsiteX5" fmla="*/ 416 w 3421933"/>
                  <a:gd name="connsiteY5" fmla="*/ 1998477 h 2274702"/>
                  <a:gd name="connsiteX6" fmla="*/ 2461041 w 3421933"/>
                  <a:gd name="connsiteY6" fmla="*/ 277627 h 2274702"/>
                  <a:gd name="connsiteX7" fmla="*/ 2307239 w 3421933"/>
                  <a:gd name="connsiteY7" fmla="*/ 249471 h 2274702"/>
                  <a:gd name="connsiteX8" fmla="*/ 3259740 w 3421933"/>
                  <a:gd name="connsiteY8" fmla="*/ 0 h 2274702"/>
                  <a:gd name="connsiteX0" fmla="*/ 3259740 w 3421933"/>
                  <a:gd name="connsiteY0" fmla="*/ 0 h 2274702"/>
                  <a:gd name="connsiteX1" fmla="*/ 3421933 w 3421933"/>
                  <a:gd name="connsiteY1" fmla="*/ 417805 h 2274702"/>
                  <a:gd name="connsiteX2" fmla="*/ 3235741 w 3421933"/>
                  <a:gd name="connsiteY2" fmla="*/ 404627 h 2274702"/>
                  <a:gd name="connsiteX3" fmla="*/ 1302166 w 3421933"/>
                  <a:gd name="connsiteY3" fmla="*/ 2274702 h 2274702"/>
                  <a:gd name="connsiteX4" fmla="*/ 602 w 3421933"/>
                  <a:gd name="connsiteY4" fmla="*/ 2271152 h 2274702"/>
                  <a:gd name="connsiteX5" fmla="*/ 416 w 3421933"/>
                  <a:gd name="connsiteY5" fmla="*/ 1998477 h 2274702"/>
                  <a:gd name="connsiteX6" fmla="*/ 2461041 w 3421933"/>
                  <a:gd name="connsiteY6" fmla="*/ 277627 h 2274702"/>
                  <a:gd name="connsiteX7" fmla="*/ 3259740 w 3421933"/>
                  <a:gd name="connsiteY7" fmla="*/ 0 h 2274702"/>
                  <a:gd name="connsiteX0" fmla="*/ 2461041 w 3421933"/>
                  <a:gd name="connsiteY0" fmla="*/ 0 h 1997075"/>
                  <a:gd name="connsiteX1" fmla="*/ 3421933 w 3421933"/>
                  <a:gd name="connsiteY1" fmla="*/ 140178 h 1997075"/>
                  <a:gd name="connsiteX2" fmla="*/ 3235741 w 3421933"/>
                  <a:gd name="connsiteY2" fmla="*/ 127000 h 1997075"/>
                  <a:gd name="connsiteX3" fmla="*/ 1302166 w 3421933"/>
                  <a:gd name="connsiteY3" fmla="*/ 1997075 h 1997075"/>
                  <a:gd name="connsiteX4" fmla="*/ 602 w 3421933"/>
                  <a:gd name="connsiteY4" fmla="*/ 1993525 h 1997075"/>
                  <a:gd name="connsiteX5" fmla="*/ 416 w 3421933"/>
                  <a:gd name="connsiteY5" fmla="*/ 1720850 h 1997075"/>
                  <a:gd name="connsiteX6" fmla="*/ 2461041 w 3421933"/>
                  <a:gd name="connsiteY6" fmla="*/ 0 h 1997075"/>
                  <a:gd name="connsiteX0" fmla="*/ 2461041 w 3256833"/>
                  <a:gd name="connsiteY0" fmla="*/ 0 h 1997075"/>
                  <a:gd name="connsiteX1" fmla="*/ 3256833 w 3256833"/>
                  <a:gd name="connsiteY1" fmla="*/ 232253 h 1997075"/>
                  <a:gd name="connsiteX2" fmla="*/ 3235741 w 3256833"/>
                  <a:gd name="connsiteY2" fmla="*/ 127000 h 1997075"/>
                  <a:gd name="connsiteX3" fmla="*/ 1302166 w 3256833"/>
                  <a:gd name="connsiteY3" fmla="*/ 1997075 h 1997075"/>
                  <a:gd name="connsiteX4" fmla="*/ 602 w 3256833"/>
                  <a:gd name="connsiteY4" fmla="*/ 1993525 h 1997075"/>
                  <a:gd name="connsiteX5" fmla="*/ 416 w 3256833"/>
                  <a:gd name="connsiteY5" fmla="*/ 1720850 h 1997075"/>
                  <a:gd name="connsiteX6" fmla="*/ 2461041 w 3256833"/>
                  <a:gd name="connsiteY6" fmla="*/ 0 h 1997075"/>
                  <a:gd name="connsiteX0" fmla="*/ 416 w 3256833"/>
                  <a:gd name="connsiteY0" fmla="*/ 1593850 h 1870075"/>
                  <a:gd name="connsiteX1" fmla="*/ 3256833 w 3256833"/>
                  <a:gd name="connsiteY1" fmla="*/ 105253 h 1870075"/>
                  <a:gd name="connsiteX2" fmla="*/ 3235741 w 3256833"/>
                  <a:gd name="connsiteY2" fmla="*/ 0 h 1870075"/>
                  <a:gd name="connsiteX3" fmla="*/ 1302166 w 3256833"/>
                  <a:gd name="connsiteY3" fmla="*/ 1870075 h 1870075"/>
                  <a:gd name="connsiteX4" fmla="*/ 602 w 3256833"/>
                  <a:gd name="connsiteY4" fmla="*/ 1866525 h 1870075"/>
                  <a:gd name="connsiteX5" fmla="*/ 416 w 3256833"/>
                  <a:gd name="connsiteY5" fmla="*/ 1593850 h 1870075"/>
                  <a:gd name="connsiteX0" fmla="*/ 0 w 3256231"/>
                  <a:gd name="connsiteY0" fmla="*/ 1866525 h 1870075"/>
                  <a:gd name="connsiteX1" fmla="*/ 3256231 w 3256231"/>
                  <a:gd name="connsiteY1" fmla="*/ 105253 h 1870075"/>
                  <a:gd name="connsiteX2" fmla="*/ 3235139 w 3256231"/>
                  <a:gd name="connsiteY2" fmla="*/ 0 h 1870075"/>
                  <a:gd name="connsiteX3" fmla="*/ 1301564 w 3256231"/>
                  <a:gd name="connsiteY3" fmla="*/ 1870075 h 1870075"/>
                  <a:gd name="connsiteX4" fmla="*/ 0 w 3256231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35617"/>
                  <a:gd name="connsiteY0" fmla="*/ 1866525 h 1870075"/>
                  <a:gd name="connsiteX1" fmla="*/ 1935617 w 1935617"/>
                  <a:gd name="connsiteY1" fmla="*/ 114778 h 1870075"/>
                  <a:gd name="connsiteX2" fmla="*/ 1933575 w 1935617"/>
                  <a:gd name="connsiteY2" fmla="*/ 0 h 1870075"/>
                  <a:gd name="connsiteX3" fmla="*/ 0 w 1935617"/>
                  <a:gd name="connsiteY3" fmla="*/ 1870075 h 1870075"/>
                  <a:gd name="connsiteX4" fmla="*/ 149411 w 19356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0 w 2031814"/>
                  <a:gd name="connsiteY0" fmla="*/ 1866525 h 1866525"/>
                  <a:gd name="connsiteX1" fmla="*/ 1798906 w 2031814"/>
                  <a:gd name="connsiteY1" fmla="*/ 108428 h 1866525"/>
                  <a:gd name="connsiteX2" fmla="*/ 1784164 w 2031814"/>
                  <a:gd name="connsiteY2" fmla="*/ 0 h 1866525"/>
                  <a:gd name="connsiteX3" fmla="*/ 2031814 w 2031814"/>
                  <a:gd name="connsiteY3" fmla="*/ 3175 h 1866525"/>
                  <a:gd name="connsiteX4" fmla="*/ 0 w 2031814"/>
                  <a:gd name="connsiteY4" fmla="*/ 1866525 h 1866525"/>
                  <a:gd name="connsiteX0" fmla="*/ 158936 w 247650"/>
                  <a:gd name="connsiteY0" fmla="*/ 190125 h 190125"/>
                  <a:gd name="connsiteX1" fmla="*/ 14742 w 247650"/>
                  <a:gd name="connsiteY1" fmla="*/ 108428 h 190125"/>
                  <a:gd name="connsiteX2" fmla="*/ 0 w 247650"/>
                  <a:gd name="connsiteY2" fmla="*/ 0 h 190125"/>
                  <a:gd name="connsiteX3" fmla="*/ 247650 w 247650"/>
                  <a:gd name="connsiteY3" fmla="*/ 3175 h 190125"/>
                  <a:gd name="connsiteX4" fmla="*/ 158936 w 247650"/>
                  <a:gd name="connsiteY4" fmla="*/ 190125 h 190125"/>
                  <a:gd name="connsiteX0" fmla="*/ 158936 w 183356"/>
                  <a:gd name="connsiteY0" fmla="*/ 190125 h 190125"/>
                  <a:gd name="connsiteX1" fmla="*/ 14742 w 183356"/>
                  <a:gd name="connsiteY1" fmla="*/ 108428 h 190125"/>
                  <a:gd name="connsiteX2" fmla="*/ 0 w 183356"/>
                  <a:gd name="connsiteY2" fmla="*/ 0 h 190125"/>
                  <a:gd name="connsiteX3" fmla="*/ 183356 w 183356"/>
                  <a:gd name="connsiteY3" fmla="*/ 10319 h 190125"/>
                  <a:gd name="connsiteX4" fmla="*/ 158936 w 183356"/>
                  <a:gd name="connsiteY4" fmla="*/ 190125 h 190125"/>
                  <a:gd name="connsiteX0" fmla="*/ 177986 w 183356"/>
                  <a:gd name="connsiteY0" fmla="*/ 97256 h 108428"/>
                  <a:gd name="connsiteX1" fmla="*/ 14742 w 183356"/>
                  <a:gd name="connsiteY1" fmla="*/ 108428 h 108428"/>
                  <a:gd name="connsiteX2" fmla="*/ 0 w 183356"/>
                  <a:gd name="connsiteY2" fmla="*/ 0 h 108428"/>
                  <a:gd name="connsiteX3" fmla="*/ 183356 w 183356"/>
                  <a:gd name="connsiteY3" fmla="*/ 10319 h 108428"/>
                  <a:gd name="connsiteX4" fmla="*/ 177986 w 183356"/>
                  <a:gd name="connsiteY4" fmla="*/ 97256 h 108428"/>
                  <a:gd name="connsiteX0" fmla="*/ 204180 w 204180"/>
                  <a:gd name="connsiteY0" fmla="*/ 137738 h 137738"/>
                  <a:gd name="connsiteX1" fmla="*/ 14742 w 204180"/>
                  <a:gd name="connsiteY1" fmla="*/ 108428 h 137738"/>
                  <a:gd name="connsiteX2" fmla="*/ 0 w 204180"/>
                  <a:gd name="connsiteY2" fmla="*/ 0 h 137738"/>
                  <a:gd name="connsiteX3" fmla="*/ 183356 w 204180"/>
                  <a:gd name="connsiteY3" fmla="*/ 10319 h 137738"/>
                  <a:gd name="connsiteX4" fmla="*/ 204180 w 204180"/>
                  <a:gd name="connsiteY4" fmla="*/ 137738 h 137738"/>
                  <a:gd name="connsiteX0" fmla="*/ 170842 w 183356"/>
                  <a:gd name="connsiteY0" fmla="*/ 135357 h 135357"/>
                  <a:gd name="connsiteX1" fmla="*/ 14742 w 183356"/>
                  <a:gd name="connsiteY1" fmla="*/ 108428 h 135357"/>
                  <a:gd name="connsiteX2" fmla="*/ 0 w 183356"/>
                  <a:gd name="connsiteY2" fmla="*/ 0 h 135357"/>
                  <a:gd name="connsiteX3" fmla="*/ 183356 w 183356"/>
                  <a:gd name="connsiteY3" fmla="*/ 10319 h 135357"/>
                  <a:gd name="connsiteX4" fmla="*/ 170842 w 183356"/>
                  <a:gd name="connsiteY4" fmla="*/ 135357 h 135357"/>
                  <a:gd name="connsiteX0" fmla="*/ 144648 w 183356"/>
                  <a:gd name="connsiteY0" fmla="*/ 132976 h 132976"/>
                  <a:gd name="connsiteX1" fmla="*/ 14742 w 183356"/>
                  <a:gd name="connsiteY1" fmla="*/ 108428 h 132976"/>
                  <a:gd name="connsiteX2" fmla="*/ 0 w 183356"/>
                  <a:gd name="connsiteY2" fmla="*/ 0 h 132976"/>
                  <a:gd name="connsiteX3" fmla="*/ 183356 w 183356"/>
                  <a:gd name="connsiteY3" fmla="*/ 10319 h 132976"/>
                  <a:gd name="connsiteX4" fmla="*/ 144648 w 183356"/>
                  <a:gd name="connsiteY4" fmla="*/ 132976 h 132976"/>
                  <a:gd name="connsiteX0" fmla="*/ 116073 w 183356"/>
                  <a:gd name="connsiteY0" fmla="*/ 132976 h 132976"/>
                  <a:gd name="connsiteX1" fmla="*/ 14742 w 183356"/>
                  <a:gd name="connsiteY1" fmla="*/ 108428 h 132976"/>
                  <a:gd name="connsiteX2" fmla="*/ 0 w 183356"/>
                  <a:gd name="connsiteY2" fmla="*/ 0 h 132976"/>
                  <a:gd name="connsiteX3" fmla="*/ 183356 w 183356"/>
                  <a:gd name="connsiteY3" fmla="*/ 10319 h 132976"/>
                  <a:gd name="connsiteX4" fmla="*/ 116073 w 183356"/>
                  <a:gd name="connsiteY4" fmla="*/ 132976 h 132976"/>
                  <a:gd name="connsiteX0" fmla="*/ 173223 w 183356"/>
                  <a:gd name="connsiteY0" fmla="*/ 132976 h 132976"/>
                  <a:gd name="connsiteX1" fmla="*/ 14742 w 183356"/>
                  <a:gd name="connsiteY1" fmla="*/ 108428 h 132976"/>
                  <a:gd name="connsiteX2" fmla="*/ 0 w 183356"/>
                  <a:gd name="connsiteY2" fmla="*/ 0 h 132976"/>
                  <a:gd name="connsiteX3" fmla="*/ 183356 w 183356"/>
                  <a:gd name="connsiteY3" fmla="*/ 10319 h 132976"/>
                  <a:gd name="connsiteX4" fmla="*/ 173223 w 183356"/>
                  <a:gd name="connsiteY4" fmla="*/ 132976 h 132976"/>
                  <a:gd name="connsiteX0" fmla="*/ 173223 w 216693"/>
                  <a:gd name="connsiteY0" fmla="*/ 132976 h 132976"/>
                  <a:gd name="connsiteX1" fmla="*/ 14742 w 216693"/>
                  <a:gd name="connsiteY1" fmla="*/ 108428 h 132976"/>
                  <a:gd name="connsiteX2" fmla="*/ 0 w 216693"/>
                  <a:gd name="connsiteY2" fmla="*/ 0 h 132976"/>
                  <a:gd name="connsiteX3" fmla="*/ 216693 w 216693"/>
                  <a:gd name="connsiteY3" fmla="*/ 53182 h 132976"/>
                  <a:gd name="connsiteX4" fmla="*/ 173223 w 216693"/>
                  <a:gd name="connsiteY4" fmla="*/ 132976 h 132976"/>
                  <a:gd name="connsiteX0" fmla="*/ 173223 w 183355"/>
                  <a:gd name="connsiteY0" fmla="*/ 132976 h 132976"/>
                  <a:gd name="connsiteX1" fmla="*/ 14742 w 183355"/>
                  <a:gd name="connsiteY1" fmla="*/ 108428 h 132976"/>
                  <a:gd name="connsiteX2" fmla="*/ 0 w 183355"/>
                  <a:gd name="connsiteY2" fmla="*/ 0 h 132976"/>
                  <a:gd name="connsiteX3" fmla="*/ 183355 w 183355"/>
                  <a:gd name="connsiteY3" fmla="*/ 7938 h 132976"/>
                  <a:gd name="connsiteX4" fmla="*/ 173223 w 183355"/>
                  <a:gd name="connsiteY4" fmla="*/ 132976 h 132976"/>
                  <a:gd name="connsiteX0" fmla="*/ 182748 w 183355"/>
                  <a:gd name="connsiteY0" fmla="*/ 128214 h 128214"/>
                  <a:gd name="connsiteX1" fmla="*/ 14742 w 183355"/>
                  <a:gd name="connsiteY1" fmla="*/ 108428 h 128214"/>
                  <a:gd name="connsiteX2" fmla="*/ 0 w 183355"/>
                  <a:gd name="connsiteY2" fmla="*/ 0 h 128214"/>
                  <a:gd name="connsiteX3" fmla="*/ 183355 w 183355"/>
                  <a:gd name="connsiteY3" fmla="*/ 7938 h 128214"/>
                  <a:gd name="connsiteX4" fmla="*/ 182748 w 183355"/>
                  <a:gd name="connsiteY4" fmla="*/ 128214 h 128214"/>
                  <a:gd name="connsiteX0" fmla="*/ 182748 w 183355"/>
                  <a:gd name="connsiteY0" fmla="*/ 125832 h 125832"/>
                  <a:gd name="connsiteX1" fmla="*/ 14742 w 183355"/>
                  <a:gd name="connsiteY1" fmla="*/ 108428 h 125832"/>
                  <a:gd name="connsiteX2" fmla="*/ 0 w 183355"/>
                  <a:gd name="connsiteY2" fmla="*/ 0 h 125832"/>
                  <a:gd name="connsiteX3" fmla="*/ 183355 w 183355"/>
                  <a:gd name="connsiteY3" fmla="*/ 7938 h 125832"/>
                  <a:gd name="connsiteX4" fmla="*/ 182748 w 183355"/>
                  <a:gd name="connsiteY4" fmla="*/ 125832 h 125832"/>
                  <a:gd name="connsiteX0" fmla="*/ 185106 w 185713"/>
                  <a:gd name="connsiteY0" fmla="*/ 135357 h 135357"/>
                  <a:gd name="connsiteX1" fmla="*/ 17100 w 185713"/>
                  <a:gd name="connsiteY1" fmla="*/ 117953 h 135357"/>
                  <a:gd name="connsiteX2" fmla="*/ 0 w 185713"/>
                  <a:gd name="connsiteY2" fmla="*/ 0 h 135357"/>
                  <a:gd name="connsiteX3" fmla="*/ 185713 w 185713"/>
                  <a:gd name="connsiteY3" fmla="*/ 17463 h 135357"/>
                  <a:gd name="connsiteX4" fmla="*/ 185106 w 185713"/>
                  <a:gd name="connsiteY4" fmla="*/ 135357 h 135357"/>
                  <a:gd name="connsiteX0" fmla="*/ 185106 w 185713"/>
                  <a:gd name="connsiteY0" fmla="*/ 135357 h 135357"/>
                  <a:gd name="connsiteX1" fmla="*/ 17100 w 185713"/>
                  <a:gd name="connsiteY1" fmla="*/ 120334 h 135357"/>
                  <a:gd name="connsiteX2" fmla="*/ 0 w 185713"/>
                  <a:gd name="connsiteY2" fmla="*/ 0 h 135357"/>
                  <a:gd name="connsiteX3" fmla="*/ 185713 w 185713"/>
                  <a:gd name="connsiteY3" fmla="*/ 17463 h 135357"/>
                  <a:gd name="connsiteX4" fmla="*/ 185106 w 185713"/>
                  <a:gd name="connsiteY4" fmla="*/ 135357 h 13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713" h="135357">
                    <a:moveTo>
                      <a:pt x="185106" y="135357"/>
                    </a:moveTo>
                    <a:lnTo>
                      <a:pt x="17100" y="120334"/>
                    </a:lnTo>
                    <a:lnTo>
                      <a:pt x="0" y="0"/>
                    </a:lnTo>
                    <a:lnTo>
                      <a:pt x="185713" y="17463"/>
                    </a:lnTo>
                    <a:cubicBezTo>
                      <a:pt x="185511" y="57555"/>
                      <a:pt x="185308" y="95265"/>
                      <a:pt x="185106" y="135357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2297722" y="4841595"/>
                <a:ext cx="185189" cy="125832"/>
              </a:xfrm>
              <a:custGeom>
                <a:avLst/>
                <a:gdLst>
                  <a:gd name="connsiteX0" fmla="*/ 4605338 w 4605543"/>
                  <a:gd name="connsiteY0" fmla="*/ 0 h 3006224"/>
                  <a:gd name="connsiteX1" fmla="*/ 4605543 w 4605543"/>
                  <a:gd name="connsiteY1" fmla="*/ 81 h 3006224"/>
                  <a:gd name="connsiteX2" fmla="*/ 2233881 w 4605543"/>
                  <a:gd name="connsiteY2" fmla="*/ 3006224 h 3006224"/>
                  <a:gd name="connsiteX3" fmla="*/ 0 w 4605543"/>
                  <a:gd name="connsiteY3" fmla="*/ 3004577 h 3006224"/>
                  <a:gd name="connsiteX4" fmla="*/ 0 w 4605543"/>
                  <a:gd name="connsiteY4" fmla="*/ 1833002 h 3006224"/>
                  <a:gd name="connsiteX5" fmla="*/ 4605338 w 4605543"/>
                  <a:gd name="connsiteY5" fmla="*/ 0 h 3006224"/>
                  <a:gd name="connsiteX0" fmla="*/ 4618224 w 4618429"/>
                  <a:gd name="connsiteY0" fmla="*/ 0 h 3006224"/>
                  <a:gd name="connsiteX1" fmla="*/ 4618429 w 4618429"/>
                  <a:gd name="connsiteY1" fmla="*/ 81 h 3006224"/>
                  <a:gd name="connsiteX2" fmla="*/ 2246767 w 4618429"/>
                  <a:gd name="connsiteY2" fmla="*/ 3006224 h 3006224"/>
                  <a:gd name="connsiteX3" fmla="*/ 12886 w 4618429"/>
                  <a:gd name="connsiteY3" fmla="*/ 3004577 h 3006224"/>
                  <a:gd name="connsiteX4" fmla="*/ 0 w 4618429"/>
                  <a:gd name="connsiteY4" fmla="*/ 2735077 h 3006224"/>
                  <a:gd name="connsiteX5" fmla="*/ 12886 w 4618429"/>
                  <a:gd name="connsiteY5" fmla="*/ 1833002 h 3006224"/>
                  <a:gd name="connsiteX6" fmla="*/ 4618224 w 4618429"/>
                  <a:gd name="connsiteY6" fmla="*/ 0 h 3006224"/>
                  <a:gd name="connsiteX0" fmla="*/ 4618224 w 4618429"/>
                  <a:gd name="connsiteY0" fmla="*/ 0 h 3006224"/>
                  <a:gd name="connsiteX1" fmla="*/ 4618429 w 4618429"/>
                  <a:gd name="connsiteY1" fmla="*/ 81 h 3006224"/>
                  <a:gd name="connsiteX2" fmla="*/ 2246767 w 4618429"/>
                  <a:gd name="connsiteY2" fmla="*/ 3006224 h 3006224"/>
                  <a:gd name="connsiteX3" fmla="*/ 1333500 w 4618429"/>
                  <a:gd name="connsiteY3" fmla="*/ 2992252 h 3006224"/>
                  <a:gd name="connsiteX4" fmla="*/ 12886 w 4618429"/>
                  <a:gd name="connsiteY4" fmla="*/ 3004577 h 3006224"/>
                  <a:gd name="connsiteX5" fmla="*/ 0 w 4618429"/>
                  <a:gd name="connsiteY5" fmla="*/ 2735077 h 3006224"/>
                  <a:gd name="connsiteX6" fmla="*/ 12886 w 4618429"/>
                  <a:gd name="connsiteY6" fmla="*/ 1833002 h 3006224"/>
                  <a:gd name="connsiteX7" fmla="*/ 4618224 w 4618429"/>
                  <a:gd name="connsiteY7" fmla="*/ 0 h 3006224"/>
                  <a:gd name="connsiteX0" fmla="*/ 3275199 w 4618429"/>
                  <a:gd name="connsiteY0" fmla="*/ 733344 h 3006143"/>
                  <a:gd name="connsiteX1" fmla="*/ 4618429 w 4618429"/>
                  <a:gd name="connsiteY1" fmla="*/ 0 h 3006143"/>
                  <a:gd name="connsiteX2" fmla="*/ 2246767 w 4618429"/>
                  <a:gd name="connsiteY2" fmla="*/ 3006143 h 3006143"/>
                  <a:gd name="connsiteX3" fmla="*/ 1333500 w 4618429"/>
                  <a:gd name="connsiteY3" fmla="*/ 2992171 h 3006143"/>
                  <a:gd name="connsiteX4" fmla="*/ 12886 w 4618429"/>
                  <a:gd name="connsiteY4" fmla="*/ 3004496 h 3006143"/>
                  <a:gd name="connsiteX5" fmla="*/ 0 w 4618429"/>
                  <a:gd name="connsiteY5" fmla="*/ 2734996 h 3006143"/>
                  <a:gd name="connsiteX6" fmla="*/ 12886 w 4618429"/>
                  <a:gd name="connsiteY6" fmla="*/ 1832921 h 3006143"/>
                  <a:gd name="connsiteX7" fmla="*/ 3275199 w 4618429"/>
                  <a:gd name="connsiteY7" fmla="*/ 733344 h 3006143"/>
                  <a:gd name="connsiteX0" fmla="*/ 3275199 w 3275199"/>
                  <a:gd name="connsiteY0" fmla="*/ 0 h 2272799"/>
                  <a:gd name="connsiteX1" fmla="*/ 2246767 w 3275199"/>
                  <a:gd name="connsiteY1" fmla="*/ 2272799 h 2272799"/>
                  <a:gd name="connsiteX2" fmla="*/ 1333500 w 3275199"/>
                  <a:gd name="connsiteY2" fmla="*/ 2258827 h 2272799"/>
                  <a:gd name="connsiteX3" fmla="*/ 12886 w 3275199"/>
                  <a:gd name="connsiteY3" fmla="*/ 2271152 h 2272799"/>
                  <a:gd name="connsiteX4" fmla="*/ 0 w 3275199"/>
                  <a:gd name="connsiteY4" fmla="*/ 2001652 h 2272799"/>
                  <a:gd name="connsiteX5" fmla="*/ 12886 w 3275199"/>
                  <a:gd name="connsiteY5" fmla="*/ 1099577 h 2272799"/>
                  <a:gd name="connsiteX6" fmla="*/ 3275199 w 3275199"/>
                  <a:gd name="connsiteY6" fmla="*/ 0 h 2272799"/>
                  <a:gd name="connsiteX0" fmla="*/ 3275199 w 3275199"/>
                  <a:gd name="connsiteY0" fmla="*/ 0 h 2271152"/>
                  <a:gd name="connsiteX1" fmla="*/ 3227842 w 3275199"/>
                  <a:gd name="connsiteY1" fmla="*/ 415424 h 2271152"/>
                  <a:gd name="connsiteX2" fmla="*/ 1333500 w 3275199"/>
                  <a:gd name="connsiteY2" fmla="*/ 2258827 h 2271152"/>
                  <a:gd name="connsiteX3" fmla="*/ 12886 w 3275199"/>
                  <a:gd name="connsiteY3" fmla="*/ 2271152 h 2271152"/>
                  <a:gd name="connsiteX4" fmla="*/ 0 w 3275199"/>
                  <a:gd name="connsiteY4" fmla="*/ 2001652 h 2271152"/>
                  <a:gd name="connsiteX5" fmla="*/ 12886 w 3275199"/>
                  <a:gd name="connsiteY5" fmla="*/ 1099577 h 2271152"/>
                  <a:gd name="connsiteX6" fmla="*/ 3275199 w 3275199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12886 w 3427867"/>
                  <a:gd name="connsiteY5" fmla="*/ 1099577 h 2271152"/>
                  <a:gd name="connsiteX6" fmla="*/ 3275199 w 3427867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356036 w 3427867"/>
                  <a:gd name="connsiteY5" fmla="*/ 242327 h 2271152"/>
                  <a:gd name="connsiteX6" fmla="*/ 3275199 w 3427867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254250 w 3427867"/>
                  <a:gd name="connsiteY5" fmla="*/ 309377 h 2271152"/>
                  <a:gd name="connsiteX6" fmla="*/ 2356036 w 3427867"/>
                  <a:gd name="connsiteY6" fmla="*/ 242327 h 2271152"/>
                  <a:gd name="connsiteX7" fmla="*/ 3275199 w 3427867"/>
                  <a:gd name="connsiteY7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476500 w 3427867"/>
                  <a:gd name="connsiteY5" fmla="*/ 277627 h 2271152"/>
                  <a:gd name="connsiteX6" fmla="*/ 2356036 w 3427867"/>
                  <a:gd name="connsiteY6" fmla="*/ 242327 h 2271152"/>
                  <a:gd name="connsiteX7" fmla="*/ 3275199 w 3427867"/>
                  <a:gd name="connsiteY7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340100 w 3427867"/>
                  <a:gd name="connsiteY2" fmla="*/ 48717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56036 w 3427867"/>
                  <a:gd name="connsiteY7" fmla="*/ 242327 h 2271152"/>
                  <a:gd name="connsiteX8" fmla="*/ 3275199 w 3427867"/>
                  <a:gd name="connsiteY8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251200 w 3427867"/>
                  <a:gd name="connsiteY2" fmla="*/ 40462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56036 w 3427867"/>
                  <a:gd name="connsiteY7" fmla="*/ 242327 h 2271152"/>
                  <a:gd name="connsiteX8" fmla="*/ 3275199 w 3427867"/>
                  <a:gd name="connsiteY8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251200 w 3427867"/>
                  <a:gd name="connsiteY2" fmla="*/ 40462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22698 w 3427867"/>
                  <a:gd name="connsiteY7" fmla="*/ 249471 h 2271152"/>
                  <a:gd name="connsiteX8" fmla="*/ 3275199 w 3427867"/>
                  <a:gd name="connsiteY8" fmla="*/ 0 h 2271152"/>
                  <a:gd name="connsiteX0" fmla="*/ 3275199 w 3275199"/>
                  <a:gd name="connsiteY0" fmla="*/ 0 h 2271152"/>
                  <a:gd name="connsiteX1" fmla="*/ 3211173 w 3275199"/>
                  <a:gd name="connsiteY1" fmla="*/ 327317 h 2271152"/>
                  <a:gd name="connsiteX2" fmla="*/ 3251200 w 3275199"/>
                  <a:gd name="connsiteY2" fmla="*/ 404627 h 2271152"/>
                  <a:gd name="connsiteX3" fmla="*/ 1333500 w 3275199"/>
                  <a:gd name="connsiteY3" fmla="*/ 2258827 h 2271152"/>
                  <a:gd name="connsiteX4" fmla="*/ 12886 w 3275199"/>
                  <a:gd name="connsiteY4" fmla="*/ 2271152 h 2271152"/>
                  <a:gd name="connsiteX5" fmla="*/ 0 w 3275199"/>
                  <a:gd name="connsiteY5" fmla="*/ 2001652 h 2271152"/>
                  <a:gd name="connsiteX6" fmla="*/ 2476500 w 3275199"/>
                  <a:gd name="connsiteY6" fmla="*/ 277627 h 2271152"/>
                  <a:gd name="connsiteX7" fmla="*/ 2322698 w 3275199"/>
                  <a:gd name="connsiteY7" fmla="*/ 249471 h 2271152"/>
                  <a:gd name="connsiteX8" fmla="*/ 3275199 w 3275199"/>
                  <a:gd name="connsiteY8" fmla="*/ 0 h 2271152"/>
                  <a:gd name="connsiteX0" fmla="*/ 3275199 w 3437392"/>
                  <a:gd name="connsiteY0" fmla="*/ 0 h 2271152"/>
                  <a:gd name="connsiteX1" fmla="*/ 3437392 w 3437392"/>
                  <a:gd name="connsiteY1" fmla="*/ 417805 h 2271152"/>
                  <a:gd name="connsiteX2" fmla="*/ 3251200 w 3437392"/>
                  <a:gd name="connsiteY2" fmla="*/ 404627 h 2271152"/>
                  <a:gd name="connsiteX3" fmla="*/ 1333500 w 3437392"/>
                  <a:gd name="connsiteY3" fmla="*/ 2258827 h 2271152"/>
                  <a:gd name="connsiteX4" fmla="*/ 12886 w 3437392"/>
                  <a:gd name="connsiteY4" fmla="*/ 2271152 h 2271152"/>
                  <a:gd name="connsiteX5" fmla="*/ 0 w 3437392"/>
                  <a:gd name="connsiteY5" fmla="*/ 2001652 h 2271152"/>
                  <a:gd name="connsiteX6" fmla="*/ 2476500 w 3437392"/>
                  <a:gd name="connsiteY6" fmla="*/ 277627 h 2271152"/>
                  <a:gd name="connsiteX7" fmla="*/ 2322698 w 3437392"/>
                  <a:gd name="connsiteY7" fmla="*/ 249471 h 2271152"/>
                  <a:gd name="connsiteX8" fmla="*/ 3275199 w 3437392"/>
                  <a:gd name="connsiteY8" fmla="*/ 0 h 2271152"/>
                  <a:gd name="connsiteX0" fmla="*/ 3262313 w 3424506"/>
                  <a:gd name="connsiteY0" fmla="*/ 0 h 2271152"/>
                  <a:gd name="connsiteX1" fmla="*/ 3424506 w 3424506"/>
                  <a:gd name="connsiteY1" fmla="*/ 417805 h 2271152"/>
                  <a:gd name="connsiteX2" fmla="*/ 3238314 w 3424506"/>
                  <a:gd name="connsiteY2" fmla="*/ 404627 h 2271152"/>
                  <a:gd name="connsiteX3" fmla="*/ 1320614 w 3424506"/>
                  <a:gd name="connsiteY3" fmla="*/ 2258827 h 2271152"/>
                  <a:gd name="connsiteX4" fmla="*/ 0 w 3424506"/>
                  <a:gd name="connsiteY4" fmla="*/ 2271152 h 2271152"/>
                  <a:gd name="connsiteX5" fmla="*/ 6164 w 3424506"/>
                  <a:gd name="connsiteY5" fmla="*/ 1995302 h 2271152"/>
                  <a:gd name="connsiteX6" fmla="*/ 2463614 w 3424506"/>
                  <a:gd name="connsiteY6" fmla="*/ 277627 h 2271152"/>
                  <a:gd name="connsiteX7" fmla="*/ 2309812 w 3424506"/>
                  <a:gd name="connsiteY7" fmla="*/ 249471 h 2271152"/>
                  <a:gd name="connsiteX8" fmla="*/ 3262313 w 3424506"/>
                  <a:gd name="connsiteY8" fmla="*/ 0 h 2271152"/>
                  <a:gd name="connsiteX0" fmla="*/ 3262313 w 3424506"/>
                  <a:gd name="connsiteY0" fmla="*/ 0 h 2271152"/>
                  <a:gd name="connsiteX1" fmla="*/ 3424506 w 3424506"/>
                  <a:gd name="connsiteY1" fmla="*/ 417805 h 2271152"/>
                  <a:gd name="connsiteX2" fmla="*/ 3238314 w 3424506"/>
                  <a:gd name="connsiteY2" fmla="*/ 404627 h 2271152"/>
                  <a:gd name="connsiteX3" fmla="*/ 1320614 w 3424506"/>
                  <a:gd name="connsiteY3" fmla="*/ 2258827 h 2271152"/>
                  <a:gd name="connsiteX4" fmla="*/ 0 w 3424506"/>
                  <a:gd name="connsiteY4" fmla="*/ 2271152 h 2271152"/>
                  <a:gd name="connsiteX5" fmla="*/ 2989 w 3424506"/>
                  <a:gd name="connsiteY5" fmla="*/ 1998477 h 2271152"/>
                  <a:gd name="connsiteX6" fmla="*/ 2463614 w 3424506"/>
                  <a:gd name="connsiteY6" fmla="*/ 277627 h 2271152"/>
                  <a:gd name="connsiteX7" fmla="*/ 2309812 w 3424506"/>
                  <a:gd name="connsiteY7" fmla="*/ 249471 h 2271152"/>
                  <a:gd name="connsiteX8" fmla="*/ 3262313 w 3424506"/>
                  <a:gd name="connsiteY8" fmla="*/ 0 h 227115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59592 w 3421785"/>
                  <a:gd name="connsiteY0" fmla="*/ 0 h 2274702"/>
                  <a:gd name="connsiteX1" fmla="*/ 3421785 w 3421785"/>
                  <a:gd name="connsiteY1" fmla="*/ 417805 h 2274702"/>
                  <a:gd name="connsiteX2" fmla="*/ 3235593 w 3421785"/>
                  <a:gd name="connsiteY2" fmla="*/ 404627 h 2274702"/>
                  <a:gd name="connsiteX3" fmla="*/ 1302018 w 3421785"/>
                  <a:gd name="connsiteY3" fmla="*/ 2274702 h 2274702"/>
                  <a:gd name="connsiteX4" fmla="*/ 454 w 3421785"/>
                  <a:gd name="connsiteY4" fmla="*/ 2271152 h 2274702"/>
                  <a:gd name="connsiteX5" fmla="*/ 268 w 3421785"/>
                  <a:gd name="connsiteY5" fmla="*/ 1998477 h 2274702"/>
                  <a:gd name="connsiteX6" fmla="*/ 2460893 w 3421785"/>
                  <a:gd name="connsiteY6" fmla="*/ 277627 h 2274702"/>
                  <a:gd name="connsiteX7" fmla="*/ 2307091 w 3421785"/>
                  <a:gd name="connsiteY7" fmla="*/ 249471 h 2274702"/>
                  <a:gd name="connsiteX8" fmla="*/ 3259592 w 3421785"/>
                  <a:gd name="connsiteY8" fmla="*/ 0 h 2274702"/>
                  <a:gd name="connsiteX0" fmla="*/ 3259592 w 3421785"/>
                  <a:gd name="connsiteY0" fmla="*/ 0 h 2274702"/>
                  <a:gd name="connsiteX1" fmla="*/ 3421785 w 3421785"/>
                  <a:gd name="connsiteY1" fmla="*/ 417805 h 2274702"/>
                  <a:gd name="connsiteX2" fmla="*/ 3235593 w 3421785"/>
                  <a:gd name="connsiteY2" fmla="*/ 404627 h 2274702"/>
                  <a:gd name="connsiteX3" fmla="*/ 1302018 w 3421785"/>
                  <a:gd name="connsiteY3" fmla="*/ 2274702 h 2274702"/>
                  <a:gd name="connsiteX4" fmla="*/ 454 w 3421785"/>
                  <a:gd name="connsiteY4" fmla="*/ 2271152 h 2274702"/>
                  <a:gd name="connsiteX5" fmla="*/ 268 w 3421785"/>
                  <a:gd name="connsiteY5" fmla="*/ 1998477 h 2274702"/>
                  <a:gd name="connsiteX6" fmla="*/ 2460893 w 3421785"/>
                  <a:gd name="connsiteY6" fmla="*/ 277627 h 2274702"/>
                  <a:gd name="connsiteX7" fmla="*/ 2307091 w 3421785"/>
                  <a:gd name="connsiteY7" fmla="*/ 249471 h 2274702"/>
                  <a:gd name="connsiteX8" fmla="*/ 3259592 w 3421785"/>
                  <a:gd name="connsiteY8" fmla="*/ 0 h 2274702"/>
                  <a:gd name="connsiteX0" fmla="*/ 3259740 w 3421933"/>
                  <a:gd name="connsiteY0" fmla="*/ 0 h 2274702"/>
                  <a:gd name="connsiteX1" fmla="*/ 3421933 w 3421933"/>
                  <a:gd name="connsiteY1" fmla="*/ 417805 h 2274702"/>
                  <a:gd name="connsiteX2" fmla="*/ 3235741 w 3421933"/>
                  <a:gd name="connsiteY2" fmla="*/ 404627 h 2274702"/>
                  <a:gd name="connsiteX3" fmla="*/ 1302166 w 3421933"/>
                  <a:gd name="connsiteY3" fmla="*/ 2274702 h 2274702"/>
                  <a:gd name="connsiteX4" fmla="*/ 602 w 3421933"/>
                  <a:gd name="connsiteY4" fmla="*/ 2271152 h 2274702"/>
                  <a:gd name="connsiteX5" fmla="*/ 416 w 3421933"/>
                  <a:gd name="connsiteY5" fmla="*/ 1998477 h 2274702"/>
                  <a:gd name="connsiteX6" fmla="*/ 2461041 w 3421933"/>
                  <a:gd name="connsiteY6" fmla="*/ 277627 h 2274702"/>
                  <a:gd name="connsiteX7" fmla="*/ 2307239 w 3421933"/>
                  <a:gd name="connsiteY7" fmla="*/ 249471 h 2274702"/>
                  <a:gd name="connsiteX8" fmla="*/ 3259740 w 3421933"/>
                  <a:gd name="connsiteY8" fmla="*/ 0 h 2274702"/>
                  <a:gd name="connsiteX0" fmla="*/ 3259740 w 3421933"/>
                  <a:gd name="connsiteY0" fmla="*/ 0 h 2274702"/>
                  <a:gd name="connsiteX1" fmla="*/ 3421933 w 3421933"/>
                  <a:gd name="connsiteY1" fmla="*/ 417805 h 2274702"/>
                  <a:gd name="connsiteX2" fmla="*/ 3235741 w 3421933"/>
                  <a:gd name="connsiteY2" fmla="*/ 404627 h 2274702"/>
                  <a:gd name="connsiteX3" fmla="*/ 1302166 w 3421933"/>
                  <a:gd name="connsiteY3" fmla="*/ 2274702 h 2274702"/>
                  <a:gd name="connsiteX4" fmla="*/ 602 w 3421933"/>
                  <a:gd name="connsiteY4" fmla="*/ 2271152 h 2274702"/>
                  <a:gd name="connsiteX5" fmla="*/ 416 w 3421933"/>
                  <a:gd name="connsiteY5" fmla="*/ 1998477 h 2274702"/>
                  <a:gd name="connsiteX6" fmla="*/ 2461041 w 3421933"/>
                  <a:gd name="connsiteY6" fmla="*/ 277627 h 2274702"/>
                  <a:gd name="connsiteX7" fmla="*/ 3259740 w 3421933"/>
                  <a:gd name="connsiteY7" fmla="*/ 0 h 2274702"/>
                  <a:gd name="connsiteX0" fmla="*/ 2461041 w 3421933"/>
                  <a:gd name="connsiteY0" fmla="*/ 0 h 1997075"/>
                  <a:gd name="connsiteX1" fmla="*/ 3421933 w 3421933"/>
                  <a:gd name="connsiteY1" fmla="*/ 140178 h 1997075"/>
                  <a:gd name="connsiteX2" fmla="*/ 3235741 w 3421933"/>
                  <a:gd name="connsiteY2" fmla="*/ 127000 h 1997075"/>
                  <a:gd name="connsiteX3" fmla="*/ 1302166 w 3421933"/>
                  <a:gd name="connsiteY3" fmla="*/ 1997075 h 1997075"/>
                  <a:gd name="connsiteX4" fmla="*/ 602 w 3421933"/>
                  <a:gd name="connsiteY4" fmla="*/ 1993525 h 1997075"/>
                  <a:gd name="connsiteX5" fmla="*/ 416 w 3421933"/>
                  <a:gd name="connsiteY5" fmla="*/ 1720850 h 1997075"/>
                  <a:gd name="connsiteX6" fmla="*/ 2461041 w 3421933"/>
                  <a:gd name="connsiteY6" fmla="*/ 0 h 1997075"/>
                  <a:gd name="connsiteX0" fmla="*/ 2461041 w 3256833"/>
                  <a:gd name="connsiteY0" fmla="*/ 0 h 1997075"/>
                  <a:gd name="connsiteX1" fmla="*/ 3256833 w 3256833"/>
                  <a:gd name="connsiteY1" fmla="*/ 232253 h 1997075"/>
                  <a:gd name="connsiteX2" fmla="*/ 3235741 w 3256833"/>
                  <a:gd name="connsiteY2" fmla="*/ 127000 h 1997075"/>
                  <a:gd name="connsiteX3" fmla="*/ 1302166 w 3256833"/>
                  <a:gd name="connsiteY3" fmla="*/ 1997075 h 1997075"/>
                  <a:gd name="connsiteX4" fmla="*/ 602 w 3256833"/>
                  <a:gd name="connsiteY4" fmla="*/ 1993525 h 1997075"/>
                  <a:gd name="connsiteX5" fmla="*/ 416 w 3256833"/>
                  <a:gd name="connsiteY5" fmla="*/ 1720850 h 1997075"/>
                  <a:gd name="connsiteX6" fmla="*/ 2461041 w 3256833"/>
                  <a:gd name="connsiteY6" fmla="*/ 0 h 1997075"/>
                  <a:gd name="connsiteX0" fmla="*/ 416 w 3256833"/>
                  <a:gd name="connsiteY0" fmla="*/ 1593850 h 1870075"/>
                  <a:gd name="connsiteX1" fmla="*/ 3256833 w 3256833"/>
                  <a:gd name="connsiteY1" fmla="*/ 105253 h 1870075"/>
                  <a:gd name="connsiteX2" fmla="*/ 3235741 w 3256833"/>
                  <a:gd name="connsiteY2" fmla="*/ 0 h 1870075"/>
                  <a:gd name="connsiteX3" fmla="*/ 1302166 w 3256833"/>
                  <a:gd name="connsiteY3" fmla="*/ 1870075 h 1870075"/>
                  <a:gd name="connsiteX4" fmla="*/ 602 w 3256833"/>
                  <a:gd name="connsiteY4" fmla="*/ 1866525 h 1870075"/>
                  <a:gd name="connsiteX5" fmla="*/ 416 w 3256833"/>
                  <a:gd name="connsiteY5" fmla="*/ 1593850 h 1870075"/>
                  <a:gd name="connsiteX0" fmla="*/ 0 w 3256231"/>
                  <a:gd name="connsiteY0" fmla="*/ 1866525 h 1870075"/>
                  <a:gd name="connsiteX1" fmla="*/ 3256231 w 3256231"/>
                  <a:gd name="connsiteY1" fmla="*/ 105253 h 1870075"/>
                  <a:gd name="connsiteX2" fmla="*/ 3235139 w 3256231"/>
                  <a:gd name="connsiteY2" fmla="*/ 0 h 1870075"/>
                  <a:gd name="connsiteX3" fmla="*/ 1301564 w 3256231"/>
                  <a:gd name="connsiteY3" fmla="*/ 1870075 h 1870075"/>
                  <a:gd name="connsiteX4" fmla="*/ 0 w 3256231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35617"/>
                  <a:gd name="connsiteY0" fmla="*/ 1866525 h 1870075"/>
                  <a:gd name="connsiteX1" fmla="*/ 1935617 w 1935617"/>
                  <a:gd name="connsiteY1" fmla="*/ 114778 h 1870075"/>
                  <a:gd name="connsiteX2" fmla="*/ 1933575 w 1935617"/>
                  <a:gd name="connsiteY2" fmla="*/ 0 h 1870075"/>
                  <a:gd name="connsiteX3" fmla="*/ 0 w 1935617"/>
                  <a:gd name="connsiteY3" fmla="*/ 1870075 h 1870075"/>
                  <a:gd name="connsiteX4" fmla="*/ 149411 w 19356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0 w 2031814"/>
                  <a:gd name="connsiteY0" fmla="*/ 1866525 h 1866525"/>
                  <a:gd name="connsiteX1" fmla="*/ 1798906 w 2031814"/>
                  <a:gd name="connsiteY1" fmla="*/ 108428 h 1866525"/>
                  <a:gd name="connsiteX2" fmla="*/ 1784164 w 2031814"/>
                  <a:gd name="connsiteY2" fmla="*/ 0 h 1866525"/>
                  <a:gd name="connsiteX3" fmla="*/ 2031814 w 2031814"/>
                  <a:gd name="connsiteY3" fmla="*/ 3175 h 1866525"/>
                  <a:gd name="connsiteX4" fmla="*/ 0 w 2031814"/>
                  <a:gd name="connsiteY4" fmla="*/ 1866525 h 1866525"/>
                  <a:gd name="connsiteX0" fmla="*/ 158936 w 247650"/>
                  <a:gd name="connsiteY0" fmla="*/ 190125 h 190125"/>
                  <a:gd name="connsiteX1" fmla="*/ 14742 w 247650"/>
                  <a:gd name="connsiteY1" fmla="*/ 108428 h 190125"/>
                  <a:gd name="connsiteX2" fmla="*/ 0 w 247650"/>
                  <a:gd name="connsiteY2" fmla="*/ 0 h 190125"/>
                  <a:gd name="connsiteX3" fmla="*/ 247650 w 247650"/>
                  <a:gd name="connsiteY3" fmla="*/ 3175 h 190125"/>
                  <a:gd name="connsiteX4" fmla="*/ 158936 w 247650"/>
                  <a:gd name="connsiteY4" fmla="*/ 190125 h 190125"/>
                  <a:gd name="connsiteX0" fmla="*/ 158936 w 183356"/>
                  <a:gd name="connsiteY0" fmla="*/ 190125 h 190125"/>
                  <a:gd name="connsiteX1" fmla="*/ 14742 w 183356"/>
                  <a:gd name="connsiteY1" fmla="*/ 108428 h 190125"/>
                  <a:gd name="connsiteX2" fmla="*/ 0 w 183356"/>
                  <a:gd name="connsiteY2" fmla="*/ 0 h 190125"/>
                  <a:gd name="connsiteX3" fmla="*/ 183356 w 183356"/>
                  <a:gd name="connsiteY3" fmla="*/ 10319 h 190125"/>
                  <a:gd name="connsiteX4" fmla="*/ 158936 w 183356"/>
                  <a:gd name="connsiteY4" fmla="*/ 190125 h 190125"/>
                  <a:gd name="connsiteX0" fmla="*/ 177986 w 183356"/>
                  <a:gd name="connsiteY0" fmla="*/ 97256 h 108428"/>
                  <a:gd name="connsiteX1" fmla="*/ 14742 w 183356"/>
                  <a:gd name="connsiteY1" fmla="*/ 108428 h 108428"/>
                  <a:gd name="connsiteX2" fmla="*/ 0 w 183356"/>
                  <a:gd name="connsiteY2" fmla="*/ 0 h 108428"/>
                  <a:gd name="connsiteX3" fmla="*/ 183356 w 183356"/>
                  <a:gd name="connsiteY3" fmla="*/ 10319 h 108428"/>
                  <a:gd name="connsiteX4" fmla="*/ 177986 w 183356"/>
                  <a:gd name="connsiteY4" fmla="*/ 97256 h 108428"/>
                  <a:gd name="connsiteX0" fmla="*/ 204180 w 204180"/>
                  <a:gd name="connsiteY0" fmla="*/ 137738 h 137738"/>
                  <a:gd name="connsiteX1" fmla="*/ 14742 w 204180"/>
                  <a:gd name="connsiteY1" fmla="*/ 108428 h 137738"/>
                  <a:gd name="connsiteX2" fmla="*/ 0 w 204180"/>
                  <a:gd name="connsiteY2" fmla="*/ 0 h 137738"/>
                  <a:gd name="connsiteX3" fmla="*/ 183356 w 204180"/>
                  <a:gd name="connsiteY3" fmla="*/ 10319 h 137738"/>
                  <a:gd name="connsiteX4" fmla="*/ 204180 w 204180"/>
                  <a:gd name="connsiteY4" fmla="*/ 137738 h 137738"/>
                  <a:gd name="connsiteX0" fmla="*/ 170842 w 183356"/>
                  <a:gd name="connsiteY0" fmla="*/ 135357 h 135357"/>
                  <a:gd name="connsiteX1" fmla="*/ 14742 w 183356"/>
                  <a:gd name="connsiteY1" fmla="*/ 108428 h 135357"/>
                  <a:gd name="connsiteX2" fmla="*/ 0 w 183356"/>
                  <a:gd name="connsiteY2" fmla="*/ 0 h 135357"/>
                  <a:gd name="connsiteX3" fmla="*/ 183356 w 183356"/>
                  <a:gd name="connsiteY3" fmla="*/ 10319 h 135357"/>
                  <a:gd name="connsiteX4" fmla="*/ 170842 w 183356"/>
                  <a:gd name="connsiteY4" fmla="*/ 135357 h 135357"/>
                  <a:gd name="connsiteX0" fmla="*/ 144648 w 183356"/>
                  <a:gd name="connsiteY0" fmla="*/ 132976 h 132976"/>
                  <a:gd name="connsiteX1" fmla="*/ 14742 w 183356"/>
                  <a:gd name="connsiteY1" fmla="*/ 108428 h 132976"/>
                  <a:gd name="connsiteX2" fmla="*/ 0 w 183356"/>
                  <a:gd name="connsiteY2" fmla="*/ 0 h 132976"/>
                  <a:gd name="connsiteX3" fmla="*/ 183356 w 183356"/>
                  <a:gd name="connsiteY3" fmla="*/ 10319 h 132976"/>
                  <a:gd name="connsiteX4" fmla="*/ 144648 w 183356"/>
                  <a:gd name="connsiteY4" fmla="*/ 132976 h 132976"/>
                  <a:gd name="connsiteX0" fmla="*/ 116073 w 183356"/>
                  <a:gd name="connsiteY0" fmla="*/ 132976 h 132976"/>
                  <a:gd name="connsiteX1" fmla="*/ 14742 w 183356"/>
                  <a:gd name="connsiteY1" fmla="*/ 108428 h 132976"/>
                  <a:gd name="connsiteX2" fmla="*/ 0 w 183356"/>
                  <a:gd name="connsiteY2" fmla="*/ 0 h 132976"/>
                  <a:gd name="connsiteX3" fmla="*/ 183356 w 183356"/>
                  <a:gd name="connsiteY3" fmla="*/ 10319 h 132976"/>
                  <a:gd name="connsiteX4" fmla="*/ 116073 w 183356"/>
                  <a:gd name="connsiteY4" fmla="*/ 132976 h 132976"/>
                  <a:gd name="connsiteX0" fmla="*/ 173223 w 183356"/>
                  <a:gd name="connsiteY0" fmla="*/ 132976 h 132976"/>
                  <a:gd name="connsiteX1" fmla="*/ 14742 w 183356"/>
                  <a:gd name="connsiteY1" fmla="*/ 108428 h 132976"/>
                  <a:gd name="connsiteX2" fmla="*/ 0 w 183356"/>
                  <a:gd name="connsiteY2" fmla="*/ 0 h 132976"/>
                  <a:gd name="connsiteX3" fmla="*/ 183356 w 183356"/>
                  <a:gd name="connsiteY3" fmla="*/ 10319 h 132976"/>
                  <a:gd name="connsiteX4" fmla="*/ 173223 w 183356"/>
                  <a:gd name="connsiteY4" fmla="*/ 132976 h 132976"/>
                  <a:gd name="connsiteX0" fmla="*/ 173223 w 216693"/>
                  <a:gd name="connsiteY0" fmla="*/ 132976 h 132976"/>
                  <a:gd name="connsiteX1" fmla="*/ 14742 w 216693"/>
                  <a:gd name="connsiteY1" fmla="*/ 108428 h 132976"/>
                  <a:gd name="connsiteX2" fmla="*/ 0 w 216693"/>
                  <a:gd name="connsiteY2" fmla="*/ 0 h 132976"/>
                  <a:gd name="connsiteX3" fmla="*/ 216693 w 216693"/>
                  <a:gd name="connsiteY3" fmla="*/ 53182 h 132976"/>
                  <a:gd name="connsiteX4" fmla="*/ 173223 w 216693"/>
                  <a:gd name="connsiteY4" fmla="*/ 132976 h 132976"/>
                  <a:gd name="connsiteX0" fmla="*/ 173223 w 183355"/>
                  <a:gd name="connsiteY0" fmla="*/ 132976 h 132976"/>
                  <a:gd name="connsiteX1" fmla="*/ 14742 w 183355"/>
                  <a:gd name="connsiteY1" fmla="*/ 108428 h 132976"/>
                  <a:gd name="connsiteX2" fmla="*/ 0 w 183355"/>
                  <a:gd name="connsiteY2" fmla="*/ 0 h 132976"/>
                  <a:gd name="connsiteX3" fmla="*/ 183355 w 183355"/>
                  <a:gd name="connsiteY3" fmla="*/ 7938 h 132976"/>
                  <a:gd name="connsiteX4" fmla="*/ 173223 w 183355"/>
                  <a:gd name="connsiteY4" fmla="*/ 132976 h 132976"/>
                  <a:gd name="connsiteX0" fmla="*/ 182748 w 183355"/>
                  <a:gd name="connsiteY0" fmla="*/ 128214 h 128214"/>
                  <a:gd name="connsiteX1" fmla="*/ 14742 w 183355"/>
                  <a:gd name="connsiteY1" fmla="*/ 108428 h 128214"/>
                  <a:gd name="connsiteX2" fmla="*/ 0 w 183355"/>
                  <a:gd name="connsiteY2" fmla="*/ 0 h 128214"/>
                  <a:gd name="connsiteX3" fmla="*/ 183355 w 183355"/>
                  <a:gd name="connsiteY3" fmla="*/ 7938 h 128214"/>
                  <a:gd name="connsiteX4" fmla="*/ 182748 w 183355"/>
                  <a:gd name="connsiteY4" fmla="*/ 128214 h 128214"/>
                  <a:gd name="connsiteX0" fmla="*/ 182748 w 183355"/>
                  <a:gd name="connsiteY0" fmla="*/ 125832 h 125832"/>
                  <a:gd name="connsiteX1" fmla="*/ 14742 w 183355"/>
                  <a:gd name="connsiteY1" fmla="*/ 108428 h 125832"/>
                  <a:gd name="connsiteX2" fmla="*/ 0 w 183355"/>
                  <a:gd name="connsiteY2" fmla="*/ 0 h 125832"/>
                  <a:gd name="connsiteX3" fmla="*/ 183355 w 183355"/>
                  <a:gd name="connsiteY3" fmla="*/ 7938 h 125832"/>
                  <a:gd name="connsiteX4" fmla="*/ 182748 w 183355"/>
                  <a:gd name="connsiteY4" fmla="*/ 125832 h 125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355" h="125832">
                    <a:moveTo>
                      <a:pt x="182748" y="125832"/>
                    </a:moveTo>
                    <a:lnTo>
                      <a:pt x="14742" y="108428"/>
                    </a:lnTo>
                    <a:lnTo>
                      <a:pt x="0" y="0"/>
                    </a:lnTo>
                    <a:lnTo>
                      <a:pt x="183355" y="7938"/>
                    </a:lnTo>
                    <a:cubicBezTo>
                      <a:pt x="183153" y="48030"/>
                      <a:pt x="182950" y="85740"/>
                      <a:pt x="182748" y="125832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-4443" y="4590101"/>
                <a:ext cx="3432856" cy="2274702"/>
              </a:xfrm>
              <a:custGeom>
                <a:avLst/>
                <a:gdLst>
                  <a:gd name="connsiteX0" fmla="*/ 3266660 w 3430475"/>
                  <a:gd name="connsiteY0" fmla="*/ 0 h 2274702"/>
                  <a:gd name="connsiteX1" fmla="*/ 3430475 w 3430475"/>
                  <a:gd name="connsiteY1" fmla="*/ 417805 h 2274702"/>
                  <a:gd name="connsiteX2" fmla="*/ 3242421 w 3430475"/>
                  <a:gd name="connsiteY2" fmla="*/ 404627 h 2274702"/>
                  <a:gd name="connsiteX3" fmla="*/ 1289511 w 3430475"/>
                  <a:gd name="connsiteY3" fmla="*/ 2274702 h 2274702"/>
                  <a:gd name="connsiteX4" fmla="*/ 0 w 3430475"/>
                  <a:gd name="connsiteY4" fmla="*/ 2271220 h 2274702"/>
                  <a:gd name="connsiteX5" fmla="*/ 0 w 3430475"/>
                  <a:gd name="connsiteY5" fmla="*/ 1980989 h 2274702"/>
                  <a:gd name="connsiteX6" fmla="*/ 2459974 w 3430475"/>
                  <a:gd name="connsiteY6" fmla="*/ 277627 h 2274702"/>
                  <a:gd name="connsiteX7" fmla="*/ 2304634 w 3430475"/>
                  <a:gd name="connsiteY7" fmla="*/ 249471 h 2274702"/>
                  <a:gd name="connsiteX8" fmla="*/ 3266660 w 3430475"/>
                  <a:gd name="connsiteY8" fmla="*/ 0 h 2274702"/>
                  <a:gd name="connsiteX0" fmla="*/ 3266660 w 3432856"/>
                  <a:gd name="connsiteY0" fmla="*/ 0 h 2274702"/>
                  <a:gd name="connsiteX1" fmla="*/ 3432856 w 3432856"/>
                  <a:gd name="connsiteY1" fmla="*/ 424949 h 2274702"/>
                  <a:gd name="connsiteX2" fmla="*/ 3242421 w 3432856"/>
                  <a:gd name="connsiteY2" fmla="*/ 404627 h 2274702"/>
                  <a:gd name="connsiteX3" fmla="*/ 1289511 w 3432856"/>
                  <a:gd name="connsiteY3" fmla="*/ 2274702 h 2274702"/>
                  <a:gd name="connsiteX4" fmla="*/ 0 w 3432856"/>
                  <a:gd name="connsiteY4" fmla="*/ 2271220 h 2274702"/>
                  <a:gd name="connsiteX5" fmla="*/ 0 w 3432856"/>
                  <a:gd name="connsiteY5" fmla="*/ 1980989 h 2274702"/>
                  <a:gd name="connsiteX6" fmla="*/ 2459974 w 3432856"/>
                  <a:gd name="connsiteY6" fmla="*/ 277627 h 2274702"/>
                  <a:gd name="connsiteX7" fmla="*/ 2304634 w 3432856"/>
                  <a:gd name="connsiteY7" fmla="*/ 249471 h 2274702"/>
                  <a:gd name="connsiteX8" fmla="*/ 3266660 w 3432856"/>
                  <a:gd name="connsiteY8" fmla="*/ 0 h 227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2856" h="2274702">
                    <a:moveTo>
                      <a:pt x="3266660" y="0"/>
                    </a:moveTo>
                    <a:lnTo>
                      <a:pt x="3432856" y="424949"/>
                    </a:lnTo>
                    <a:lnTo>
                      <a:pt x="3242421" y="404627"/>
                    </a:lnTo>
                    <a:lnTo>
                      <a:pt x="1289511" y="2274702"/>
                    </a:lnTo>
                    <a:lnTo>
                      <a:pt x="0" y="2271220"/>
                    </a:lnTo>
                    <a:lnTo>
                      <a:pt x="0" y="1980989"/>
                    </a:lnTo>
                    <a:lnTo>
                      <a:pt x="2459974" y="277627"/>
                    </a:lnTo>
                    <a:lnTo>
                      <a:pt x="2304634" y="249471"/>
                    </a:lnTo>
                    <a:lnTo>
                      <a:pt x="3266660" y="0"/>
                    </a:lnTo>
                    <a:close/>
                  </a:path>
                </a:pathLst>
              </a:custGeom>
              <a:gradFill>
                <a:gsLst>
                  <a:gs pos="18000">
                    <a:srgbClr val="57D3FF"/>
                  </a:gs>
                  <a:gs pos="89000">
                    <a:srgbClr val="00B0F0"/>
                  </a:gs>
                </a:gsLst>
                <a:lin ang="54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3332302" y="2476172"/>
              <a:ext cx="2597405" cy="2113288"/>
              <a:chOff x="3332302" y="2448876"/>
              <a:chExt cx="2597405" cy="2113288"/>
            </a:xfrm>
          </p:grpSpPr>
          <p:pic>
            <p:nvPicPr>
              <p:cNvPr id="99" name="Picture 9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01" t="32457" r="5719" b="37371"/>
              <a:stretch/>
            </p:blipFill>
            <p:spPr>
              <a:xfrm>
                <a:off x="3638119" y="4200403"/>
                <a:ext cx="1892304" cy="361761"/>
              </a:xfrm>
              <a:prstGeom prst="rect">
                <a:avLst/>
              </a:prstGeom>
            </p:spPr>
          </p:pic>
          <p:sp>
            <p:nvSpPr>
              <p:cNvPr id="103" name="Oval 102"/>
              <p:cNvSpPr/>
              <p:nvPr/>
            </p:nvSpPr>
            <p:spPr>
              <a:xfrm>
                <a:off x="3332302" y="2448876"/>
                <a:ext cx="2597405" cy="1989727"/>
              </a:xfrm>
              <a:prstGeom prst="ellipse">
                <a:avLst/>
              </a:prstGeom>
              <a:gradFill flip="none" rotWithShape="1">
                <a:gsLst>
                  <a:gs pos="13000">
                    <a:sysClr val="window" lastClr="FFFFFF">
                      <a:lumMod val="8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sz="2400" kern="0" dirty="0" smtClean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DIRECT</a:t>
                </a:r>
              </a:p>
              <a:p>
                <a:pPr algn="ctr">
                  <a:defRPr/>
                </a:pPr>
                <a:r>
                  <a:rPr lang="en-US" sz="2400" kern="0" dirty="0" smtClean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SELLING</a:t>
                </a:r>
                <a:endParaRPr lang="en-US" kern="0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3724100" y="4749837"/>
              <a:ext cx="1665870" cy="2106500"/>
              <a:chOff x="3732513" y="4570681"/>
              <a:chExt cx="1649377" cy="2106500"/>
            </a:xfrm>
          </p:grpSpPr>
          <p:sp>
            <p:nvSpPr>
              <p:cNvPr id="147" name="Freeform 146"/>
              <p:cNvSpPr/>
              <p:nvPr/>
            </p:nvSpPr>
            <p:spPr>
              <a:xfrm>
                <a:off x="3894933" y="4857437"/>
                <a:ext cx="200818" cy="155890"/>
              </a:xfrm>
              <a:custGeom>
                <a:avLst/>
                <a:gdLst>
                  <a:gd name="connsiteX0" fmla="*/ 2371662 w 4516863"/>
                  <a:gd name="connsiteY0" fmla="*/ 0 h 3009473"/>
                  <a:gd name="connsiteX1" fmla="*/ 4516863 w 4516863"/>
                  <a:gd name="connsiteY1" fmla="*/ 3009473 h 3009473"/>
                  <a:gd name="connsiteX2" fmla="*/ 0 w 4516863"/>
                  <a:gd name="connsiteY2" fmla="*/ 3006143 h 3009473"/>
                  <a:gd name="connsiteX3" fmla="*/ 2371662 w 4516863"/>
                  <a:gd name="connsiteY3" fmla="*/ 0 h 3009473"/>
                  <a:gd name="connsiteX0" fmla="*/ 2314512 w 4516863"/>
                  <a:gd name="connsiteY0" fmla="*/ 0 h 2266523"/>
                  <a:gd name="connsiteX1" fmla="*/ 4516863 w 4516863"/>
                  <a:gd name="connsiteY1" fmla="*/ 2266523 h 2266523"/>
                  <a:gd name="connsiteX2" fmla="*/ 0 w 4516863"/>
                  <a:gd name="connsiteY2" fmla="*/ 2263193 h 2266523"/>
                  <a:gd name="connsiteX3" fmla="*/ 2314512 w 4516863"/>
                  <a:gd name="connsiteY3" fmla="*/ 0 h 2266523"/>
                  <a:gd name="connsiteX0" fmla="*/ 2314512 w 4516863"/>
                  <a:gd name="connsiteY0" fmla="*/ 0 h 2266523"/>
                  <a:gd name="connsiteX1" fmla="*/ 4516863 w 4516863"/>
                  <a:gd name="connsiteY1" fmla="*/ 2266523 h 2266523"/>
                  <a:gd name="connsiteX2" fmla="*/ 1458457 w 4516863"/>
                  <a:gd name="connsiteY2" fmla="*/ 2258745 h 2266523"/>
                  <a:gd name="connsiteX3" fmla="*/ 0 w 4516863"/>
                  <a:gd name="connsiteY3" fmla="*/ 2263193 h 2266523"/>
                  <a:gd name="connsiteX4" fmla="*/ 2314512 w 4516863"/>
                  <a:gd name="connsiteY4" fmla="*/ 0 h 2266523"/>
                  <a:gd name="connsiteX0" fmla="*/ 2314512 w 4516863"/>
                  <a:gd name="connsiteY0" fmla="*/ 0 h 2268270"/>
                  <a:gd name="connsiteX1" fmla="*/ 4516863 w 4516863"/>
                  <a:gd name="connsiteY1" fmla="*/ 2266523 h 2268270"/>
                  <a:gd name="connsiteX2" fmla="*/ 3163432 w 4516863"/>
                  <a:gd name="connsiteY2" fmla="*/ 2268270 h 2268270"/>
                  <a:gd name="connsiteX3" fmla="*/ 1458457 w 4516863"/>
                  <a:gd name="connsiteY3" fmla="*/ 2258745 h 2268270"/>
                  <a:gd name="connsiteX4" fmla="*/ 0 w 4516863"/>
                  <a:gd name="connsiteY4" fmla="*/ 2263193 h 2268270"/>
                  <a:gd name="connsiteX5" fmla="*/ 2314512 w 4516863"/>
                  <a:gd name="connsiteY5" fmla="*/ 0 h 2268270"/>
                  <a:gd name="connsiteX0" fmla="*/ 2314512 w 3163432"/>
                  <a:gd name="connsiteY0" fmla="*/ 0 h 2268270"/>
                  <a:gd name="connsiteX1" fmla="*/ 2992863 w 3163432"/>
                  <a:gd name="connsiteY1" fmla="*/ 275798 h 2268270"/>
                  <a:gd name="connsiteX2" fmla="*/ 3163432 w 3163432"/>
                  <a:gd name="connsiteY2" fmla="*/ 2268270 h 2268270"/>
                  <a:gd name="connsiteX3" fmla="*/ 1458457 w 3163432"/>
                  <a:gd name="connsiteY3" fmla="*/ 2258745 h 2268270"/>
                  <a:gd name="connsiteX4" fmla="*/ 0 w 3163432"/>
                  <a:gd name="connsiteY4" fmla="*/ 2263193 h 2268270"/>
                  <a:gd name="connsiteX5" fmla="*/ 2314512 w 3163432"/>
                  <a:gd name="connsiteY5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704975 w 1704975"/>
                  <a:gd name="connsiteY2" fmla="*/ 2268270 h 2268270"/>
                  <a:gd name="connsiteX3" fmla="*/ 0 w 1704975"/>
                  <a:gd name="connsiteY3" fmla="*/ 2258745 h 2268270"/>
                  <a:gd name="connsiteX4" fmla="*/ 217943 w 1704975"/>
                  <a:gd name="connsiteY4" fmla="*/ 281993 h 2268270"/>
                  <a:gd name="connsiteX5" fmla="*/ 856055 w 1704975"/>
                  <a:gd name="connsiteY5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704975 w 1704975"/>
                  <a:gd name="connsiteY2" fmla="*/ 2268270 h 2268270"/>
                  <a:gd name="connsiteX3" fmla="*/ 0 w 1704975"/>
                  <a:gd name="connsiteY3" fmla="*/ 2258745 h 2268270"/>
                  <a:gd name="connsiteX4" fmla="*/ 208418 w 1704975"/>
                  <a:gd name="connsiteY4" fmla="*/ 286755 h 2268270"/>
                  <a:gd name="connsiteX5" fmla="*/ 856055 w 1704975"/>
                  <a:gd name="connsiteY5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704975 w 1704975"/>
                  <a:gd name="connsiteY2" fmla="*/ 2268270 h 2268270"/>
                  <a:gd name="connsiteX3" fmla="*/ 0 w 1704975"/>
                  <a:gd name="connsiteY3" fmla="*/ 2258745 h 2268270"/>
                  <a:gd name="connsiteX4" fmla="*/ 204788 w 1704975"/>
                  <a:gd name="connsiteY4" fmla="*/ 341838 h 2268270"/>
                  <a:gd name="connsiteX5" fmla="*/ 208418 w 1704975"/>
                  <a:gd name="connsiteY5" fmla="*/ 286755 h 2268270"/>
                  <a:gd name="connsiteX6" fmla="*/ 856055 w 1704975"/>
                  <a:gd name="connsiteY6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704975 w 1704975"/>
                  <a:gd name="connsiteY2" fmla="*/ 2268270 h 2268270"/>
                  <a:gd name="connsiteX3" fmla="*/ 0 w 1704975"/>
                  <a:gd name="connsiteY3" fmla="*/ 2258745 h 2268270"/>
                  <a:gd name="connsiteX4" fmla="*/ 390525 w 1704975"/>
                  <a:gd name="connsiteY4" fmla="*/ 289450 h 2268270"/>
                  <a:gd name="connsiteX5" fmla="*/ 208418 w 1704975"/>
                  <a:gd name="connsiteY5" fmla="*/ 286755 h 2268270"/>
                  <a:gd name="connsiteX6" fmla="*/ 856055 w 1704975"/>
                  <a:gd name="connsiteY6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538288 w 1704975"/>
                  <a:gd name="connsiteY2" fmla="*/ 334694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8418 w 1704975"/>
                  <a:gd name="connsiteY6" fmla="*/ 286755 h 2268270"/>
                  <a:gd name="connsiteX7" fmla="*/ 856055 w 1704975"/>
                  <a:gd name="connsiteY7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328738 w 1704975"/>
                  <a:gd name="connsiteY2" fmla="*/ 287069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8418 w 1704975"/>
                  <a:gd name="connsiteY6" fmla="*/ 286755 h 2268270"/>
                  <a:gd name="connsiteX7" fmla="*/ 856055 w 1704975"/>
                  <a:gd name="connsiteY7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328738 w 1704975"/>
                  <a:gd name="connsiteY2" fmla="*/ 282306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8418 w 1704975"/>
                  <a:gd name="connsiteY6" fmla="*/ 286755 h 2268270"/>
                  <a:gd name="connsiteX7" fmla="*/ 856055 w 1704975"/>
                  <a:gd name="connsiteY7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328738 w 1704975"/>
                  <a:gd name="connsiteY2" fmla="*/ 282306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3655 w 1704975"/>
                  <a:gd name="connsiteY6" fmla="*/ 286755 h 2268270"/>
                  <a:gd name="connsiteX7" fmla="*/ 856055 w 1704975"/>
                  <a:gd name="connsiteY7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80561 h 2268270"/>
                  <a:gd name="connsiteX2" fmla="*/ 1328738 w 1704975"/>
                  <a:gd name="connsiteY2" fmla="*/ 282306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3655 w 1704975"/>
                  <a:gd name="connsiteY6" fmla="*/ 286755 h 2268270"/>
                  <a:gd name="connsiteX7" fmla="*/ 856055 w 1704975"/>
                  <a:gd name="connsiteY7" fmla="*/ 0 h 2268270"/>
                  <a:gd name="connsiteX0" fmla="*/ 203655 w 1704975"/>
                  <a:gd name="connsiteY0" fmla="*/ 6194 h 1987709"/>
                  <a:gd name="connsiteX1" fmla="*/ 1534406 w 1704975"/>
                  <a:gd name="connsiteY1" fmla="*/ 0 h 1987709"/>
                  <a:gd name="connsiteX2" fmla="*/ 1328738 w 1704975"/>
                  <a:gd name="connsiteY2" fmla="*/ 1745 h 1987709"/>
                  <a:gd name="connsiteX3" fmla="*/ 1704975 w 1704975"/>
                  <a:gd name="connsiteY3" fmla="*/ 1987709 h 1987709"/>
                  <a:gd name="connsiteX4" fmla="*/ 0 w 1704975"/>
                  <a:gd name="connsiteY4" fmla="*/ 1978184 h 1987709"/>
                  <a:gd name="connsiteX5" fmla="*/ 390525 w 1704975"/>
                  <a:gd name="connsiteY5" fmla="*/ 8889 h 1987709"/>
                  <a:gd name="connsiteX6" fmla="*/ 203655 w 1704975"/>
                  <a:gd name="connsiteY6" fmla="*/ 6194 h 1987709"/>
                  <a:gd name="connsiteX0" fmla="*/ 203655 w 1704975"/>
                  <a:gd name="connsiteY0" fmla="*/ 4449 h 1985964"/>
                  <a:gd name="connsiteX1" fmla="*/ 1328738 w 1704975"/>
                  <a:gd name="connsiteY1" fmla="*/ 0 h 1985964"/>
                  <a:gd name="connsiteX2" fmla="*/ 1704975 w 1704975"/>
                  <a:gd name="connsiteY2" fmla="*/ 1985964 h 1985964"/>
                  <a:gd name="connsiteX3" fmla="*/ 0 w 1704975"/>
                  <a:gd name="connsiteY3" fmla="*/ 1976439 h 1985964"/>
                  <a:gd name="connsiteX4" fmla="*/ 390525 w 1704975"/>
                  <a:gd name="connsiteY4" fmla="*/ 7144 h 1985964"/>
                  <a:gd name="connsiteX5" fmla="*/ 203655 w 1704975"/>
                  <a:gd name="connsiteY5" fmla="*/ 4449 h 1985964"/>
                  <a:gd name="connsiteX0" fmla="*/ 0 w 1501320"/>
                  <a:gd name="connsiteY0" fmla="*/ 4449 h 1985964"/>
                  <a:gd name="connsiteX1" fmla="*/ 1125083 w 1501320"/>
                  <a:gd name="connsiteY1" fmla="*/ 0 h 1985964"/>
                  <a:gd name="connsiteX2" fmla="*/ 1501320 w 1501320"/>
                  <a:gd name="connsiteY2" fmla="*/ 1985964 h 1985964"/>
                  <a:gd name="connsiteX3" fmla="*/ 151945 w 1501320"/>
                  <a:gd name="connsiteY3" fmla="*/ 160339 h 1985964"/>
                  <a:gd name="connsiteX4" fmla="*/ 186870 w 1501320"/>
                  <a:gd name="connsiteY4" fmla="*/ 7144 h 1985964"/>
                  <a:gd name="connsiteX5" fmla="*/ 0 w 1501320"/>
                  <a:gd name="connsiteY5" fmla="*/ 4449 h 1985964"/>
                  <a:gd name="connsiteX0" fmla="*/ 49667 w 1550987"/>
                  <a:gd name="connsiteY0" fmla="*/ 0 h 1981515"/>
                  <a:gd name="connsiteX1" fmla="*/ 0 w 1550987"/>
                  <a:gd name="connsiteY1" fmla="*/ 147951 h 1981515"/>
                  <a:gd name="connsiteX2" fmla="*/ 1550987 w 1550987"/>
                  <a:gd name="connsiteY2" fmla="*/ 1981515 h 1981515"/>
                  <a:gd name="connsiteX3" fmla="*/ 201612 w 1550987"/>
                  <a:gd name="connsiteY3" fmla="*/ 155890 h 1981515"/>
                  <a:gd name="connsiteX4" fmla="*/ 236537 w 1550987"/>
                  <a:gd name="connsiteY4" fmla="*/ 2695 h 1981515"/>
                  <a:gd name="connsiteX5" fmla="*/ 49667 w 1550987"/>
                  <a:gd name="connsiteY5" fmla="*/ 0 h 1981515"/>
                  <a:gd name="connsiteX0" fmla="*/ 49667 w 236537"/>
                  <a:gd name="connsiteY0" fmla="*/ 0 h 155890"/>
                  <a:gd name="connsiteX1" fmla="*/ 0 w 236537"/>
                  <a:gd name="connsiteY1" fmla="*/ 147951 h 155890"/>
                  <a:gd name="connsiteX2" fmla="*/ 201612 w 236537"/>
                  <a:gd name="connsiteY2" fmla="*/ 155890 h 155890"/>
                  <a:gd name="connsiteX3" fmla="*/ 236537 w 236537"/>
                  <a:gd name="connsiteY3" fmla="*/ 2695 h 155890"/>
                  <a:gd name="connsiteX4" fmla="*/ 49667 w 236537"/>
                  <a:gd name="connsiteY4" fmla="*/ 0 h 155890"/>
                  <a:gd name="connsiteX0" fmla="*/ 13948 w 200818"/>
                  <a:gd name="connsiteY0" fmla="*/ 0 h 155890"/>
                  <a:gd name="connsiteX1" fmla="*/ 0 w 200818"/>
                  <a:gd name="connsiteY1" fmla="*/ 155094 h 155890"/>
                  <a:gd name="connsiteX2" fmla="*/ 165893 w 200818"/>
                  <a:gd name="connsiteY2" fmla="*/ 155890 h 155890"/>
                  <a:gd name="connsiteX3" fmla="*/ 200818 w 200818"/>
                  <a:gd name="connsiteY3" fmla="*/ 2695 h 155890"/>
                  <a:gd name="connsiteX4" fmla="*/ 13948 w 200818"/>
                  <a:gd name="connsiteY4" fmla="*/ 0 h 155890"/>
                  <a:gd name="connsiteX0" fmla="*/ 13948 w 200818"/>
                  <a:gd name="connsiteY0" fmla="*/ 0 h 155890"/>
                  <a:gd name="connsiteX1" fmla="*/ 0 w 200818"/>
                  <a:gd name="connsiteY1" fmla="*/ 155094 h 155890"/>
                  <a:gd name="connsiteX2" fmla="*/ 180181 w 200818"/>
                  <a:gd name="connsiteY2" fmla="*/ 155890 h 155890"/>
                  <a:gd name="connsiteX3" fmla="*/ 200818 w 200818"/>
                  <a:gd name="connsiteY3" fmla="*/ 2695 h 155890"/>
                  <a:gd name="connsiteX4" fmla="*/ 13948 w 200818"/>
                  <a:gd name="connsiteY4" fmla="*/ 0 h 15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818" h="155890">
                    <a:moveTo>
                      <a:pt x="13948" y="0"/>
                    </a:moveTo>
                    <a:lnTo>
                      <a:pt x="0" y="155094"/>
                    </a:lnTo>
                    <a:lnTo>
                      <a:pt x="180181" y="155890"/>
                    </a:lnTo>
                    <a:lnTo>
                      <a:pt x="200818" y="2695"/>
                    </a:lnTo>
                    <a:lnTo>
                      <a:pt x="13948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Freeform 147"/>
              <p:cNvSpPr/>
              <p:nvPr/>
            </p:nvSpPr>
            <p:spPr>
              <a:xfrm>
                <a:off x="5023410" y="4850291"/>
                <a:ext cx="213109" cy="162239"/>
              </a:xfrm>
              <a:custGeom>
                <a:avLst/>
                <a:gdLst>
                  <a:gd name="connsiteX0" fmla="*/ 2371662 w 4516863"/>
                  <a:gd name="connsiteY0" fmla="*/ 0 h 3009473"/>
                  <a:gd name="connsiteX1" fmla="*/ 4516863 w 4516863"/>
                  <a:gd name="connsiteY1" fmla="*/ 3009473 h 3009473"/>
                  <a:gd name="connsiteX2" fmla="*/ 0 w 4516863"/>
                  <a:gd name="connsiteY2" fmla="*/ 3006143 h 3009473"/>
                  <a:gd name="connsiteX3" fmla="*/ 2371662 w 4516863"/>
                  <a:gd name="connsiteY3" fmla="*/ 0 h 3009473"/>
                  <a:gd name="connsiteX0" fmla="*/ 2314512 w 4516863"/>
                  <a:gd name="connsiteY0" fmla="*/ 0 h 2266523"/>
                  <a:gd name="connsiteX1" fmla="*/ 4516863 w 4516863"/>
                  <a:gd name="connsiteY1" fmla="*/ 2266523 h 2266523"/>
                  <a:gd name="connsiteX2" fmla="*/ 0 w 4516863"/>
                  <a:gd name="connsiteY2" fmla="*/ 2263193 h 2266523"/>
                  <a:gd name="connsiteX3" fmla="*/ 2314512 w 4516863"/>
                  <a:gd name="connsiteY3" fmla="*/ 0 h 2266523"/>
                  <a:gd name="connsiteX0" fmla="*/ 2314512 w 4516863"/>
                  <a:gd name="connsiteY0" fmla="*/ 0 h 2266523"/>
                  <a:gd name="connsiteX1" fmla="*/ 4516863 w 4516863"/>
                  <a:gd name="connsiteY1" fmla="*/ 2266523 h 2266523"/>
                  <a:gd name="connsiteX2" fmla="*/ 1458457 w 4516863"/>
                  <a:gd name="connsiteY2" fmla="*/ 2258745 h 2266523"/>
                  <a:gd name="connsiteX3" fmla="*/ 0 w 4516863"/>
                  <a:gd name="connsiteY3" fmla="*/ 2263193 h 2266523"/>
                  <a:gd name="connsiteX4" fmla="*/ 2314512 w 4516863"/>
                  <a:gd name="connsiteY4" fmla="*/ 0 h 2266523"/>
                  <a:gd name="connsiteX0" fmla="*/ 2314512 w 4516863"/>
                  <a:gd name="connsiteY0" fmla="*/ 0 h 2268270"/>
                  <a:gd name="connsiteX1" fmla="*/ 4516863 w 4516863"/>
                  <a:gd name="connsiteY1" fmla="*/ 2266523 h 2268270"/>
                  <a:gd name="connsiteX2" fmla="*/ 3163432 w 4516863"/>
                  <a:gd name="connsiteY2" fmla="*/ 2268270 h 2268270"/>
                  <a:gd name="connsiteX3" fmla="*/ 1458457 w 4516863"/>
                  <a:gd name="connsiteY3" fmla="*/ 2258745 h 2268270"/>
                  <a:gd name="connsiteX4" fmla="*/ 0 w 4516863"/>
                  <a:gd name="connsiteY4" fmla="*/ 2263193 h 2268270"/>
                  <a:gd name="connsiteX5" fmla="*/ 2314512 w 4516863"/>
                  <a:gd name="connsiteY5" fmla="*/ 0 h 2268270"/>
                  <a:gd name="connsiteX0" fmla="*/ 2314512 w 3163432"/>
                  <a:gd name="connsiteY0" fmla="*/ 0 h 2268270"/>
                  <a:gd name="connsiteX1" fmla="*/ 2992863 w 3163432"/>
                  <a:gd name="connsiteY1" fmla="*/ 275798 h 2268270"/>
                  <a:gd name="connsiteX2" fmla="*/ 3163432 w 3163432"/>
                  <a:gd name="connsiteY2" fmla="*/ 2268270 h 2268270"/>
                  <a:gd name="connsiteX3" fmla="*/ 1458457 w 3163432"/>
                  <a:gd name="connsiteY3" fmla="*/ 2258745 h 2268270"/>
                  <a:gd name="connsiteX4" fmla="*/ 0 w 3163432"/>
                  <a:gd name="connsiteY4" fmla="*/ 2263193 h 2268270"/>
                  <a:gd name="connsiteX5" fmla="*/ 2314512 w 3163432"/>
                  <a:gd name="connsiteY5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704975 w 1704975"/>
                  <a:gd name="connsiteY2" fmla="*/ 2268270 h 2268270"/>
                  <a:gd name="connsiteX3" fmla="*/ 0 w 1704975"/>
                  <a:gd name="connsiteY3" fmla="*/ 2258745 h 2268270"/>
                  <a:gd name="connsiteX4" fmla="*/ 217943 w 1704975"/>
                  <a:gd name="connsiteY4" fmla="*/ 281993 h 2268270"/>
                  <a:gd name="connsiteX5" fmla="*/ 856055 w 1704975"/>
                  <a:gd name="connsiteY5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704975 w 1704975"/>
                  <a:gd name="connsiteY2" fmla="*/ 2268270 h 2268270"/>
                  <a:gd name="connsiteX3" fmla="*/ 0 w 1704975"/>
                  <a:gd name="connsiteY3" fmla="*/ 2258745 h 2268270"/>
                  <a:gd name="connsiteX4" fmla="*/ 208418 w 1704975"/>
                  <a:gd name="connsiteY4" fmla="*/ 286755 h 2268270"/>
                  <a:gd name="connsiteX5" fmla="*/ 856055 w 1704975"/>
                  <a:gd name="connsiteY5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704975 w 1704975"/>
                  <a:gd name="connsiteY2" fmla="*/ 2268270 h 2268270"/>
                  <a:gd name="connsiteX3" fmla="*/ 0 w 1704975"/>
                  <a:gd name="connsiteY3" fmla="*/ 2258745 h 2268270"/>
                  <a:gd name="connsiteX4" fmla="*/ 204788 w 1704975"/>
                  <a:gd name="connsiteY4" fmla="*/ 341838 h 2268270"/>
                  <a:gd name="connsiteX5" fmla="*/ 208418 w 1704975"/>
                  <a:gd name="connsiteY5" fmla="*/ 286755 h 2268270"/>
                  <a:gd name="connsiteX6" fmla="*/ 856055 w 1704975"/>
                  <a:gd name="connsiteY6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704975 w 1704975"/>
                  <a:gd name="connsiteY2" fmla="*/ 2268270 h 2268270"/>
                  <a:gd name="connsiteX3" fmla="*/ 0 w 1704975"/>
                  <a:gd name="connsiteY3" fmla="*/ 2258745 h 2268270"/>
                  <a:gd name="connsiteX4" fmla="*/ 390525 w 1704975"/>
                  <a:gd name="connsiteY4" fmla="*/ 289450 h 2268270"/>
                  <a:gd name="connsiteX5" fmla="*/ 208418 w 1704975"/>
                  <a:gd name="connsiteY5" fmla="*/ 286755 h 2268270"/>
                  <a:gd name="connsiteX6" fmla="*/ 856055 w 1704975"/>
                  <a:gd name="connsiteY6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538288 w 1704975"/>
                  <a:gd name="connsiteY2" fmla="*/ 334694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8418 w 1704975"/>
                  <a:gd name="connsiteY6" fmla="*/ 286755 h 2268270"/>
                  <a:gd name="connsiteX7" fmla="*/ 856055 w 1704975"/>
                  <a:gd name="connsiteY7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328738 w 1704975"/>
                  <a:gd name="connsiteY2" fmla="*/ 287069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8418 w 1704975"/>
                  <a:gd name="connsiteY6" fmla="*/ 286755 h 2268270"/>
                  <a:gd name="connsiteX7" fmla="*/ 856055 w 1704975"/>
                  <a:gd name="connsiteY7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328738 w 1704975"/>
                  <a:gd name="connsiteY2" fmla="*/ 282306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8418 w 1704975"/>
                  <a:gd name="connsiteY6" fmla="*/ 286755 h 2268270"/>
                  <a:gd name="connsiteX7" fmla="*/ 856055 w 1704975"/>
                  <a:gd name="connsiteY7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328738 w 1704975"/>
                  <a:gd name="connsiteY2" fmla="*/ 282306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3655 w 1704975"/>
                  <a:gd name="connsiteY6" fmla="*/ 286755 h 2268270"/>
                  <a:gd name="connsiteX7" fmla="*/ 856055 w 1704975"/>
                  <a:gd name="connsiteY7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80561 h 2268270"/>
                  <a:gd name="connsiteX2" fmla="*/ 1328738 w 1704975"/>
                  <a:gd name="connsiteY2" fmla="*/ 282306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3655 w 1704975"/>
                  <a:gd name="connsiteY6" fmla="*/ 286755 h 2268270"/>
                  <a:gd name="connsiteX7" fmla="*/ 856055 w 1704975"/>
                  <a:gd name="connsiteY7" fmla="*/ 0 h 2268270"/>
                  <a:gd name="connsiteX0" fmla="*/ 203655 w 1704975"/>
                  <a:gd name="connsiteY0" fmla="*/ 6194 h 1987709"/>
                  <a:gd name="connsiteX1" fmla="*/ 1534406 w 1704975"/>
                  <a:gd name="connsiteY1" fmla="*/ 0 h 1987709"/>
                  <a:gd name="connsiteX2" fmla="*/ 1328738 w 1704975"/>
                  <a:gd name="connsiteY2" fmla="*/ 1745 h 1987709"/>
                  <a:gd name="connsiteX3" fmla="*/ 1704975 w 1704975"/>
                  <a:gd name="connsiteY3" fmla="*/ 1987709 h 1987709"/>
                  <a:gd name="connsiteX4" fmla="*/ 0 w 1704975"/>
                  <a:gd name="connsiteY4" fmla="*/ 1978184 h 1987709"/>
                  <a:gd name="connsiteX5" fmla="*/ 390525 w 1704975"/>
                  <a:gd name="connsiteY5" fmla="*/ 8889 h 1987709"/>
                  <a:gd name="connsiteX6" fmla="*/ 203655 w 1704975"/>
                  <a:gd name="connsiteY6" fmla="*/ 6194 h 1987709"/>
                  <a:gd name="connsiteX0" fmla="*/ 203655 w 1704975"/>
                  <a:gd name="connsiteY0" fmla="*/ 4449 h 1985964"/>
                  <a:gd name="connsiteX1" fmla="*/ 1328738 w 1704975"/>
                  <a:gd name="connsiteY1" fmla="*/ 0 h 1985964"/>
                  <a:gd name="connsiteX2" fmla="*/ 1704975 w 1704975"/>
                  <a:gd name="connsiteY2" fmla="*/ 1985964 h 1985964"/>
                  <a:gd name="connsiteX3" fmla="*/ 0 w 1704975"/>
                  <a:gd name="connsiteY3" fmla="*/ 1976439 h 1985964"/>
                  <a:gd name="connsiteX4" fmla="*/ 390525 w 1704975"/>
                  <a:gd name="connsiteY4" fmla="*/ 7144 h 1985964"/>
                  <a:gd name="connsiteX5" fmla="*/ 203655 w 1704975"/>
                  <a:gd name="connsiteY5" fmla="*/ 4449 h 1985964"/>
                  <a:gd name="connsiteX0" fmla="*/ 0 w 1501320"/>
                  <a:gd name="connsiteY0" fmla="*/ 4449 h 1985964"/>
                  <a:gd name="connsiteX1" fmla="*/ 1125083 w 1501320"/>
                  <a:gd name="connsiteY1" fmla="*/ 0 h 1985964"/>
                  <a:gd name="connsiteX2" fmla="*/ 1501320 w 1501320"/>
                  <a:gd name="connsiteY2" fmla="*/ 1985964 h 1985964"/>
                  <a:gd name="connsiteX3" fmla="*/ 151945 w 1501320"/>
                  <a:gd name="connsiteY3" fmla="*/ 160339 h 1985964"/>
                  <a:gd name="connsiteX4" fmla="*/ 186870 w 1501320"/>
                  <a:gd name="connsiteY4" fmla="*/ 7144 h 1985964"/>
                  <a:gd name="connsiteX5" fmla="*/ 0 w 1501320"/>
                  <a:gd name="connsiteY5" fmla="*/ 4449 h 1985964"/>
                  <a:gd name="connsiteX0" fmla="*/ 49667 w 1550987"/>
                  <a:gd name="connsiteY0" fmla="*/ 0 h 1981515"/>
                  <a:gd name="connsiteX1" fmla="*/ 0 w 1550987"/>
                  <a:gd name="connsiteY1" fmla="*/ 147951 h 1981515"/>
                  <a:gd name="connsiteX2" fmla="*/ 1550987 w 1550987"/>
                  <a:gd name="connsiteY2" fmla="*/ 1981515 h 1981515"/>
                  <a:gd name="connsiteX3" fmla="*/ 201612 w 1550987"/>
                  <a:gd name="connsiteY3" fmla="*/ 155890 h 1981515"/>
                  <a:gd name="connsiteX4" fmla="*/ 236537 w 1550987"/>
                  <a:gd name="connsiteY4" fmla="*/ 2695 h 1981515"/>
                  <a:gd name="connsiteX5" fmla="*/ 49667 w 1550987"/>
                  <a:gd name="connsiteY5" fmla="*/ 0 h 1981515"/>
                  <a:gd name="connsiteX0" fmla="*/ 49667 w 236537"/>
                  <a:gd name="connsiteY0" fmla="*/ 0 h 155890"/>
                  <a:gd name="connsiteX1" fmla="*/ 0 w 236537"/>
                  <a:gd name="connsiteY1" fmla="*/ 147951 h 155890"/>
                  <a:gd name="connsiteX2" fmla="*/ 201612 w 236537"/>
                  <a:gd name="connsiteY2" fmla="*/ 155890 h 155890"/>
                  <a:gd name="connsiteX3" fmla="*/ 236537 w 236537"/>
                  <a:gd name="connsiteY3" fmla="*/ 2695 h 155890"/>
                  <a:gd name="connsiteX4" fmla="*/ 49667 w 236537"/>
                  <a:gd name="connsiteY4" fmla="*/ 0 h 155890"/>
                  <a:gd name="connsiteX0" fmla="*/ 13948 w 200818"/>
                  <a:gd name="connsiteY0" fmla="*/ 0 h 155890"/>
                  <a:gd name="connsiteX1" fmla="*/ 0 w 200818"/>
                  <a:gd name="connsiteY1" fmla="*/ 155094 h 155890"/>
                  <a:gd name="connsiteX2" fmla="*/ 165893 w 200818"/>
                  <a:gd name="connsiteY2" fmla="*/ 155890 h 155890"/>
                  <a:gd name="connsiteX3" fmla="*/ 200818 w 200818"/>
                  <a:gd name="connsiteY3" fmla="*/ 2695 h 155890"/>
                  <a:gd name="connsiteX4" fmla="*/ 13948 w 200818"/>
                  <a:gd name="connsiteY4" fmla="*/ 0 h 155890"/>
                  <a:gd name="connsiteX0" fmla="*/ 13948 w 200818"/>
                  <a:gd name="connsiteY0" fmla="*/ 0 h 155890"/>
                  <a:gd name="connsiteX1" fmla="*/ 0 w 200818"/>
                  <a:gd name="connsiteY1" fmla="*/ 155094 h 155890"/>
                  <a:gd name="connsiteX2" fmla="*/ 180181 w 200818"/>
                  <a:gd name="connsiteY2" fmla="*/ 155890 h 155890"/>
                  <a:gd name="connsiteX3" fmla="*/ 200818 w 200818"/>
                  <a:gd name="connsiteY3" fmla="*/ 2695 h 155890"/>
                  <a:gd name="connsiteX4" fmla="*/ 13948 w 200818"/>
                  <a:gd name="connsiteY4" fmla="*/ 0 h 155890"/>
                  <a:gd name="connsiteX0" fmla="*/ 13948 w 219868"/>
                  <a:gd name="connsiteY0" fmla="*/ 9211 h 165101"/>
                  <a:gd name="connsiteX1" fmla="*/ 0 w 219868"/>
                  <a:gd name="connsiteY1" fmla="*/ 164305 h 165101"/>
                  <a:gd name="connsiteX2" fmla="*/ 180181 w 219868"/>
                  <a:gd name="connsiteY2" fmla="*/ 165101 h 165101"/>
                  <a:gd name="connsiteX3" fmla="*/ 219868 w 219868"/>
                  <a:gd name="connsiteY3" fmla="*/ 0 h 165101"/>
                  <a:gd name="connsiteX4" fmla="*/ 13948 w 219868"/>
                  <a:gd name="connsiteY4" fmla="*/ 9211 h 165101"/>
                  <a:gd name="connsiteX0" fmla="*/ 4423 w 219868"/>
                  <a:gd name="connsiteY0" fmla="*/ 0 h 167797"/>
                  <a:gd name="connsiteX1" fmla="*/ 0 w 219868"/>
                  <a:gd name="connsiteY1" fmla="*/ 167001 h 167797"/>
                  <a:gd name="connsiteX2" fmla="*/ 180181 w 219868"/>
                  <a:gd name="connsiteY2" fmla="*/ 167797 h 167797"/>
                  <a:gd name="connsiteX3" fmla="*/ 219868 w 219868"/>
                  <a:gd name="connsiteY3" fmla="*/ 2696 h 167797"/>
                  <a:gd name="connsiteX4" fmla="*/ 4423 w 219868"/>
                  <a:gd name="connsiteY4" fmla="*/ 0 h 167797"/>
                  <a:gd name="connsiteX0" fmla="*/ 0 w 215445"/>
                  <a:gd name="connsiteY0" fmla="*/ 0 h 169382"/>
                  <a:gd name="connsiteX1" fmla="*/ 31296 w 215445"/>
                  <a:gd name="connsiteY1" fmla="*/ 169382 h 169382"/>
                  <a:gd name="connsiteX2" fmla="*/ 175758 w 215445"/>
                  <a:gd name="connsiteY2" fmla="*/ 167797 h 169382"/>
                  <a:gd name="connsiteX3" fmla="*/ 215445 w 215445"/>
                  <a:gd name="connsiteY3" fmla="*/ 2696 h 169382"/>
                  <a:gd name="connsiteX4" fmla="*/ 0 w 215445"/>
                  <a:gd name="connsiteY4" fmla="*/ 0 h 169382"/>
                  <a:gd name="connsiteX0" fmla="*/ 0 w 223383"/>
                  <a:gd name="connsiteY0" fmla="*/ 0 h 170179"/>
                  <a:gd name="connsiteX1" fmla="*/ 31296 w 223383"/>
                  <a:gd name="connsiteY1" fmla="*/ 169382 h 170179"/>
                  <a:gd name="connsiteX2" fmla="*/ 223383 w 223383"/>
                  <a:gd name="connsiteY2" fmla="*/ 170179 h 170179"/>
                  <a:gd name="connsiteX3" fmla="*/ 215445 w 223383"/>
                  <a:gd name="connsiteY3" fmla="*/ 2696 h 170179"/>
                  <a:gd name="connsiteX4" fmla="*/ 0 w 223383"/>
                  <a:gd name="connsiteY4" fmla="*/ 0 h 170179"/>
                  <a:gd name="connsiteX0" fmla="*/ 0 w 215445"/>
                  <a:gd name="connsiteY0" fmla="*/ 0 h 169382"/>
                  <a:gd name="connsiteX1" fmla="*/ 31296 w 215445"/>
                  <a:gd name="connsiteY1" fmla="*/ 169382 h 169382"/>
                  <a:gd name="connsiteX2" fmla="*/ 213858 w 215445"/>
                  <a:gd name="connsiteY2" fmla="*/ 165416 h 169382"/>
                  <a:gd name="connsiteX3" fmla="*/ 215445 w 215445"/>
                  <a:gd name="connsiteY3" fmla="*/ 2696 h 169382"/>
                  <a:gd name="connsiteX4" fmla="*/ 0 w 215445"/>
                  <a:gd name="connsiteY4" fmla="*/ 0 h 169382"/>
                  <a:gd name="connsiteX0" fmla="*/ 0 w 215445"/>
                  <a:gd name="connsiteY0" fmla="*/ 2066 h 166686"/>
                  <a:gd name="connsiteX1" fmla="*/ 31296 w 215445"/>
                  <a:gd name="connsiteY1" fmla="*/ 166686 h 166686"/>
                  <a:gd name="connsiteX2" fmla="*/ 213858 w 215445"/>
                  <a:gd name="connsiteY2" fmla="*/ 162720 h 166686"/>
                  <a:gd name="connsiteX3" fmla="*/ 215445 w 215445"/>
                  <a:gd name="connsiteY3" fmla="*/ 0 h 166686"/>
                  <a:gd name="connsiteX4" fmla="*/ 0 w 215445"/>
                  <a:gd name="connsiteY4" fmla="*/ 2066 h 166686"/>
                  <a:gd name="connsiteX0" fmla="*/ 0 w 213858"/>
                  <a:gd name="connsiteY0" fmla="*/ 0 h 164620"/>
                  <a:gd name="connsiteX1" fmla="*/ 31296 w 213858"/>
                  <a:gd name="connsiteY1" fmla="*/ 164620 h 164620"/>
                  <a:gd name="connsiteX2" fmla="*/ 213858 w 213858"/>
                  <a:gd name="connsiteY2" fmla="*/ 160654 h 164620"/>
                  <a:gd name="connsiteX3" fmla="*/ 213088 w 213858"/>
                  <a:gd name="connsiteY3" fmla="*/ 316 h 164620"/>
                  <a:gd name="connsiteX4" fmla="*/ 0 w 213858"/>
                  <a:gd name="connsiteY4" fmla="*/ 0 h 164620"/>
                  <a:gd name="connsiteX0" fmla="*/ 0 w 213109"/>
                  <a:gd name="connsiteY0" fmla="*/ 0 h 164620"/>
                  <a:gd name="connsiteX1" fmla="*/ 31296 w 213109"/>
                  <a:gd name="connsiteY1" fmla="*/ 164620 h 164620"/>
                  <a:gd name="connsiteX2" fmla="*/ 211501 w 213109"/>
                  <a:gd name="connsiteY2" fmla="*/ 160654 h 164620"/>
                  <a:gd name="connsiteX3" fmla="*/ 213088 w 213109"/>
                  <a:gd name="connsiteY3" fmla="*/ 316 h 164620"/>
                  <a:gd name="connsiteX4" fmla="*/ 0 w 213109"/>
                  <a:gd name="connsiteY4" fmla="*/ 0 h 164620"/>
                  <a:gd name="connsiteX0" fmla="*/ 0 w 213109"/>
                  <a:gd name="connsiteY0" fmla="*/ 0 h 162239"/>
                  <a:gd name="connsiteX1" fmla="*/ 28939 w 213109"/>
                  <a:gd name="connsiteY1" fmla="*/ 162239 h 162239"/>
                  <a:gd name="connsiteX2" fmla="*/ 211501 w 213109"/>
                  <a:gd name="connsiteY2" fmla="*/ 160654 h 162239"/>
                  <a:gd name="connsiteX3" fmla="*/ 213088 w 213109"/>
                  <a:gd name="connsiteY3" fmla="*/ 316 h 162239"/>
                  <a:gd name="connsiteX4" fmla="*/ 0 w 213109"/>
                  <a:gd name="connsiteY4" fmla="*/ 0 h 16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109" h="162239">
                    <a:moveTo>
                      <a:pt x="0" y="0"/>
                    </a:moveTo>
                    <a:lnTo>
                      <a:pt x="28939" y="162239"/>
                    </a:lnTo>
                    <a:lnTo>
                      <a:pt x="211501" y="160654"/>
                    </a:lnTo>
                    <a:cubicBezTo>
                      <a:pt x="211244" y="107208"/>
                      <a:pt x="213345" y="53762"/>
                      <a:pt x="213088" y="31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Freeform 148"/>
              <p:cNvSpPr/>
              <p:nvPr/>
            </p:nvSpPr>
            <p:spPr>
              <a:xfrm>
                <a:off x="3732513" y="4570681"/>
                <a:ext cx="1649377" cy="2106500"/>
              </a:xfrm>
              <a:custGeom>
                <a:avLst/>
                <a:gdLst>
                  <a:gd name="connsiteX0" fmla="*/ 2371662 w 4516863"/>
                  <a:gd name="connsiteY0" fmla="*/ 0 h 3009473"/>
                  <a:gd name="connsiteX1" fmla="*/ 4516863 w 4516863"/>
                  <a:gd name="connsiteY1" fmla="*/ 3009473 h 3009473"/>
                  <a:gd name="connsiteX2" fmla="*/ 0 w 4516863"/>
                  <a:gd name="connsiteY2" fmla="*/ 3006143 h 3009473"/>
                  <a:gd name="connsiteX3" fmla="*/ 2371662 w 4516863"/>
                  <a:gd name="connsiteY3" fmla="*/ 0 h 3009473"/>
                  <a:gd name="connsiteX0" fmla="*/ 2314512 w 4516863"/>
                  <a:gd name="connsiteY0" fmla="*/ 0 h 2266523"/>
                  <a:gd name="connsiteX1" fmla="*/ 4516863 w 4516863"/>
                  <a:gd name="connsiteY1" fmla="*/ 2266523 h 2266523"/>
                  <a:gd name="connsiteX2" fmla="*/ 0 w 4516863"/>
                  <a:gd name="connsiteY2" fmla="*/ 2263193 h 2266523"/>
                  <a:gd name="connsiteX3" fmla="*/ 2314512 w 4516863"/>
                  <a:gd name="connsiteY3" fmla="*/ 0 h 2266523"/>
                  <a:gd name="connsiteX0" fmla="*/ 2314512 w 4516863"/>
                  <a:gd name="connsiteY0" fmla="*/ 0 h 2266523"/>
                  <a:gd name="connsiteX1" fmla="*/ 4516863 w 4516863"/>
                  <a:gd name="connsiteY1" fmla="*/ 2266523 h 2266523"/>
                  <a:gd name="connsiteX2" fmla="*/ 1458457 w 4516863"/>
                  <a:gd name="connsiteY2" fmla="*/ 2258745 h 2266523"/>
                  <a:gd name="connsiteX3" fmla="*/ 0 w 4516863"/>
                  <a:gd name="connsiteY3" fmla="*/ 2263193 h 2266523"/>
                  <a:gd name="connsiteX4" fmla="*/ 2314512 w 4516863"/>
                  <a:gd name="connsiteY4" fmla="*/ 0 h 2266523"/>
                  <a:gd name="connsiteX0" fmla="*/ 2314512 w 4516863"/>
                  <a:gd name="connsiteY0" fmla="*/ 0 h 2268270"/>
                  <a:gd name="connsiteX1" fmla="*/ 4516863 w 4516863"/>
                  <a:gd name="connsiteY1" fmla="*/ 2266523 h 2268270"/>
                  <a:gd name="connsiteX2" fmla="*/ 3163432 w 4516863"/>
                  <a:gd name="connsiteY2" fmla="*/ 2268270 h 2268270"/>
                  <a:gd name="connsiteX3" fmla="*/ 1458457 w 4516863"/>
                  <a:gd name="connsiteY3" fmla="*/ 2258745 h 2268270"/>
                  <a:gd name="connsiteX4" fmla="*/ 0 w 4516863"/>
                  <a:gd name="connsiteY4" fmla="*/ 2263193 h 2268270"/>
                  <a:gd name="connsiteX5" fmla="*/ 2314512 w 4516863"/>
                  <a:gd name="connsiteY5" fmla="*/ 0 h 2268270"/>
                  <a:gd name="connsiteX0" fmla="*/ 2314512 w 3163432"/>
                  <a:gd name="connsiteY0" fmla="*/ 0 h 2268270"/>
                  <a:gd name="connsiteX1" fmla="*/ 2992863 w 3163432"/>
                  <a:gd name="connsiteY1" fmla="*/ 275798 h 2268270"/>
                  <a:gd name="connsiteX2" fmla="*/ 3163432 w 3163432"/>
                  <a:gd name="connsiteY2" fmla="*/ 2268270 h 2268270"/>
                  <a:gd name="connsiteX3" fmla="*/ 1458457 w 3163432"/>
                  <a:gd name="connsiteY3" fmla="*/ 2258745 h 2268270"/>
                  <a:gd name="connsiteX4" fmla="*/ 0 w 3163432"/>
                  <a:gd name="connsiteY4" fmla="*/ 2263193 h 2268270"/>
                  <a:gd name="connsiteX5" fmla="*/ 2314512 w 3163432"/>
                  <a:gd name="connsiteY5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704975 w 1704975"/>
                  <a:gd name="connsiteY2" fmla="*/ 2268270 h 2268270"/>
                  <a:gd name="connsiteX3" fmla="*/ 0 w 1704975"/>
                  <a:gd name="connsiteY3" fmla="*/ 2258745 h 2268270"/>
                  <a:gd name="connsiteX4" fmla="*/ 217943 w 1704975"/>
                  <a:gd name="connsiteY4" fmla="*/ 281993 h 2268270"/>
                  <a:gd name="connsiteX5" fmla="*/ 856055 w 1704975"/>
                  <a:gd name="connsiteY5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704975 w 1704975"/>
                  <a:gd name="connsiteY2" fmla="*/ 2268270 h 2268270"/>
                  <a:gd name="connsiteX3" fmla="*/ 0 w 1704975"/>
                  <a:gd name="connsiteY3" fmla="*/ 2258745 h 2268270"/>
                  <a:gd name="connsiteX4" fmla="*/ 208418 w 1704975"/>
                  <a:gd name="connsiteY4" fmla="*/ 286755 h 2268270"/>
                  <a:gd name="connsiteX5" fmla="*/ 856055 w 1704975"/>
                  <a:gd name="connsiteY5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704975 w 1704975"/>
                  <a:gd name="connsiteY2" fmla="*/ 2268270 h 2268270"/>
                  <a:gd name="connsiteX3" fmla="*/ 0 w 1704975"/>
                  <a:gd name="connsiteY3" fmla="*/ 2258745 h 2268270"/>
                  <a:gd name="connsiteX4" fmla="*/ 204788 w 1704975"/>
                  <a:gd name="connsiteY4" fmla="*/ 341838 h 2268270"/>
                  <a:gd name="connsiteX5" fmla="*/ 208418 w 1704975"/>
                  <a:gd name="connsiteY5" fmla="*/ 286755 h 2268270"/>
                  <a:gd name="connsiteX6" fmla="*/ 856055 w 1704975"/>
                  <a:gd name="connsiteY6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704975 w 1704975"/>
                  <a:gd name="connsiteY2" fmla="*/ 2268270 h 2268270"/>
                  <a:gd name="connsiteX3" fmla="*/ 0 w 1704975"/>
                  <a:gd name="connsiteY3" fmla="*/ 2258745 h 2268270"/>
                  <a:gd name="connsiteX4" fmla="*/ 390525 w 1704975"/>
                  <a:gd name="connsiteY4" fmla="*/ 289450 h 2268270"/>
                  <a:gd name="connsiteX5" fmla="*/ 208418 w 1704975"/>
                  <a:gd name="connsiteY5" fmla="*/ 286755 h 2268270"/>
                  <a:gd name="connsiteX6" fmla="*/ 856055 w 1704975"/>
                  <a:gd name="connsiteY6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538288 w 1704975"/>
                  <a:gd name="connsiteY2" fmla="*/ 334694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8418 w 1704975"/>
                  <a:gd name="connsiteY6" fmla="*/ 286755 h 2268270"/>
                  <a:gd name="connsiteX7" fmla="*/ 856055 w 1704975"/>
                  <a:gd name="connsiteY7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328738 w 1704975"/>
                  <a:gd name="connsiteY2" fmla="*/ 287069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8418 w 1704975"/>
                  <a:gd name="connsiteY6" fmla="*/ 286755 h 2268270"/>
                  <a:gd name="connsiteX7" fmla="*/ 856055 w 1704975"/>
                  <a:gd name="connsiteY7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328738 w 1704975"/>
                  <a:gd name="connsiteY2" fmla="*/ 282306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8418 w 1704975"/>
                  <a:gd name="connsiteY6" fmla="*/ 286755 h 2268270"/>
                  <a:gd name="connsiteX7" fmla="*/ 856055 w 1704975"/>
                  <a:gd name="connsiteY7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75798 h 2268270"/>
                  <a:gd name="connsiteX2" fmla="*/ 1328738 w 1704975"/>
                  <a:gd name="connsiteY2" fmla="*/ 282306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3655 w 1704975"/>
                  <a:gd name="connsiteY6" fmla="*/ 286755 h 2268270"/>
                  <a:gd name="connsiteX7" fmla="*/ 856055 w 1704975"/>
                  <a:gd name="connsiteY7" fmla="*/ 0 h 2268270"/>
                  <a:gd name="connsiteX0" fmla="*/ 856055 w 1704975"/>
                  <a:gd name="connsiteY0" fmla="*/ 0 h 2268270"/>
                  <a:gd name="connsiteX1" fmla="*/ 1534406 w 1704975"/>
                  <a:gd name="connsiteY1" fmla="*/ 280561 h 2268270"/>
                  <a:gd name="connsiteX2" fmla="*/ 1328738 w 1704975"/>
                  <a:gd name="connsiteY2" fmla="*/ 282306 h 2268270"/>
                  <a:gd name="connsiteX3" fmla="*/ 1704975 w 1704975"/>
                  <a:gd name="connsiteY3" fmla="*/ 2268270 h 2268270"/>
                  <a:gd name="connsiteX4" fmla="*/ 0 w 1704975"/>
                  <a:gd name="connsiteY4" fmla="*/ 2258745 h 2268270"/>
                  <a:gd name="connsiteX5" fmla="*/ 390525 w 1704975"/>
                  <a:gd name="connsiteY5" fmla="*/ 289450 h 2268270"/>
                  <a:gd name="connsiteX6" fmla="*/ 203655 w 1704975"/>
                  <a:gd name="connsiteY6" fmla="*/ 286755 h 2268270"/>
                  <a:gd name="connsiteX7" fmla="*/ 856055 w 1704975"/>
                  <a:gd name="connsiteY7" fmla="*/ 0 h 2268270"/>
                  <a:gd name="connsiteX0" fmla="*/ 860818 w 1709738"/>
                  <a:gd name="connsiteY0" fmla="*/ 0 h 2268270"/>
                  <a:gd name="connsiteX1" fmla="*/ 1539169 w 1709738"/>
                  <a:gd name="connsiteY1" fmla="*/ 280561 h 2268270"/>
                  <a:gd name="connsiteX2" fmla="*/ 1333501 w 1709738"/>
                  <a:gd name="connsiteY2" fmla="*/ 282306 h 2268270"/>
                  <a:gd name="connsiteX3" fmla="*/ 1709738 w 1709738"/>
                  <a:gd name="connsiteY3" fmla="*/ 2268270 h 2268270"/>
                  <a:gd name="connsiteX4" fmla="*/ 0 w 1709738"/>
                  <a:gd name="connsiteY4" fmla="*/ 2265889 h 2268270"/>
                  <a:gd name="connsiteX5" fmla="*/ 395288 w 1709738"/>
                  <a:gd name="connsiteY5" fmla="*/ 289450 h 2268270"/>
                  <a:gd name="connsiteX6" fmla="*/ 208418 w 1709738"/>
                  <a:gd name="connsiteY6" fmla="*/ 286755 h 2268270"/>
                  <a:gd name="connsiteX7" fmla="*/ 860818 w 1709738"/>
                  <a:gd name="connsiteY7" fmla="*/ 0 h 2268270"/>
                  <a:gd name="connsiteX0" fmla="*/ 860818 w 1712120"/>
                  <a:gd name="connsiteY0" fmla="*/ 0 h 2265889"/>
                  <a:gd name="connsiteX1" fmla="*/ 1539169 w 1712120"/>
                  <a:gd name="connsiteY1" fmla="*/ 280561 h 2265889"/>
                  <a:gd name="connsiteX2" fmla="*/ 1333501 w 1712120"/>
                  <a:gd name="connsiteY2" fmla="*/ 282306 h 2265889"/>
                  <a:gd name="connsiteX3" fmla="*/ 1712120 w 1712120"/>
                  <a:gd name="connsiteY3" fmla="*/ 2265889 h 2265889"/>
                  <a:gd name="connsiteX4" fmla="*/ 0 w 1712120"/>
                  <a:gd name="connsiteY4" fmla="*/ 2265889 h 2265889"/>
                  <a:gd name="connsiteX5" fmla="*/ 395288 w 1712120"/>
                  <a:gd name="connsiteY5" fmla="*/ 289450 h 2265889"/>
                  <a:gd name="connsiteX6" fmla="*/ 208418 w 1712120"/>
                  <a:gd name="connsiteY6" fmla="*/ 286755 h 2265889"/>
                  <a:gd name="connsiteX7" fmla="*/ 860818 w 1712120"/>
                  <a:gd name="connsiteY7" fmla="*/ 0 h 2265889"/>
                  <a:gd name="connsiteX0" fmla="*/ 860818 w 1712120"/>
                  <a:gd name="connsiteY0" fmla="*/ 0 h 2265889"/>
                  <a:gd name="connsiteX1" fmla="*/ 1539169 w 1712120"/>
                  <a:gd name="connsiteY1" fmla="*/ 280561 h 2265889"/>
                  <a:gd name="connsiteX2" fmla="*/ 1333501 w 1712120"/>
                  <a:gd name="connsiteY2" fmla="*/ 282306 h 2265889"/>
                  <a:gd name="connsiteX3" fmla="*/ 1712120 w 1712120"/>
                  <a:gd name="connsiteY3" fmla="*/ 2265889 h 2265889"/>
                  <a:gd name="connsiteX4" fmla="*/ 0 w 1712120"/>
                  <a:gd name="connsiteY4" fmla="*/ 2265889 h 2265889"/>
                  <a:gd name="connsiteX5" fmla="*/ 32051 w 1712120"/>
                  <a:gd name="connsiteY5" fmla="*/ 2110250 h 2265889"/>
                  <a:gd name="connsiteX6" fmla="*/ 395288 w 1712120"/>
                  <a:gd name="connsiteY6" fmla="*/ 289450 h 2265889"/>
                  <a:gd name="connsiteX7" fmla="*/ 208418 w 1712120"/>
                  <a:gd name="connsiteY7" fmla="*/ 286755 h 2265889"/>
                  <a:gd name="connsiteX8" fmla="*/ 860818 w 1712120"/>
                  <a:gd name="connsiteY8" fmla="*/ 0 h 2265889"/>
                  <a:gd name="connsiteX0" fmla="*/ 860818 w 1712120"/>
                  <a:gd name="connsiteY0" fmla="*/ 0 h 2265889"/>
                  <a:gd name="connsiteX1" fmla="*/ 1539169 w 1712120"/>
                  <a:gd name="connsiteY1" fmla="*/ 280561 h 2265889"/>
                  <a:gd name="connsiteX2" fmla="*/ 1333501 w 1712120"/>
                  <a:gd name="connsiteY2" fmla="*/ 282306 h 2265889"/>
                  <a:gd name="connsiteX3" fmla="*/ 1681428 w 1712120"/>
                  <a:gd name="connsiteY3" fmla="*/ 2113586 h 2265889"/>
                  <a:gd name="connsiteX4" fmla="*/ 1712120 w 1712120"/>
                  <a:gd name="connsiteY4" fmla="*/ 2265889 h 2265889"/>
                  <a:gd name="connsiteX5" fmla="*/ 0 w 1712120"/>
                  <a:gd name="connsiteY5" fmla="*/ 2265889 h 2265889"/>
                  <a:gd name="connsiteX6" fmla="*/ 32051 w 1712120"/>
                  <a:gd name="connsiteY6" fmla="*/ 2110250 h 2265889"/>
                  <a:gd name="connsiteX7" fmla="*/ 395288 w 1712120"/>
                  <a:gd name="connsiteY7" fmla="*/ 289450 h 2265889"/>
                  <a:gd name="connsiteX8" fmla="*/ 208418 w 1712120"/>
                  <a:gd name="connsiteY8" fmla="*/ 286755 h 2265889"/>
                  <a:gd name="connsiteX9" fmla="*/ 860818 w 1712120"/>
                  <a:gd name="connsiteY9" fmla="*/ 0 h 2265889"/>
                  <a:gd name="connsiteX0" fmla="*/ 860818 w 1681428"/>
                  <a:gd name="connsiteY0" fmla="*/ 0 h 2265889"/>
                  <a:gd name="connsiteX1" fmla="*/ 1539169 w 1681428"/>
                  <a:gd name="connsiteY1" fmla="*/ 280561 h 2265889"/>
                  <a:gd name="connsiteX2" fmla="*/ 1333501 w 1681428"/>
                  <a:gd name="connsiteY2" fmla="*/ 282306 h 2265889"/>
                  <a:gd name="connsiteX3" fmla="*/ 1681428 w 1681428"/>
                  <a:gd name="connsiteY3" fmla="*/ 2113586 h 2265889"/>
                  <a:gd name="connsiteX4" fmla="*/ 0 w 1681428"/>
                  <a:gd name="connsiteY4" fmla="*/ 2265889 h 2265889"/>
                  <a:gd name="connsiteX5" fmla="*/ 32051 w 1681428"/>
                  <a:gd name="connsiteY5" fmla="*/ 2110250 h 2265889"/>
                  <a:gd name="connsiteX6" fmla="*/ 395288 w 1681428"/>
                  <a:gd name="connsiteY6" fmla="*/ 289450 h 2265889"/>
                  <a:gd name="connsiteX7" fmla="*/ 208418 w 1681428"/>
                  <a:gd name="connsiteY7" fmla="*/ 286755 h 2265889"/>
                  <a:gd name="connsiteX8" fmla="*/ 860818 w 1681428"/>
                  <a:gd name="connsiteY8" fmla="*/ 0 h 2265889"/>
                  <a:gd name="connsiteX0" fmla="*/ 828767 w 1649377"/>
                  <a:gd name="connsiteY0" fmla="*/ 0 h 2113586"/>
                  <a:gd name="connsiteX1" fmla="*/ 1507118 w 1649377"/>
                  <a:gd name="connsiteY1" fmla="*/ 280561 h 2113586"/>
                  <a:gd name="connsiteX2" fmla="*/ 1301450 w 1649377"/>
                  <a:gd name="connsiteY2" fmla="*/ 282306 h 2113586"/>
                  <a:gd name="connsiteX3" fmla="*/ 1649377 w 1649377"/>
                  <a:gd name="connsiteY3" fmla="*/ 2113586 h 2113586"/>
                  <a:gd name="connsiteX4" fmla="*/ 0 w 1649377"/>
                  <a:gd name="connsiteY4" fmla="*/ 2110250 h 2113586"/>
                  <a:gd name="connsiteX5" fmla="*/ 363237 w 1649377"/>
                  <a:gd name="connsiteY5" fmla="*/ 289450 h 2113586"/>
                  <a:gd name="connsiteX6" fmla="*/ 176367 w 1649377"/>
                  <a:gd name="connsiteY6" fmla="*/ 286755 h 2113586"/>
                  <a:gd name="connsiteX7" fmla="*/ 828767 w 1649377"/>
                  <a:gd name="connsiteY7" fmla="*/ 0 h 2113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377" h="2113586">
                    <a:moveTo>
                      <a:pt x="828767" y="0"/>
                    </a:moveTo>
                    <a:lnTo>
                      <a:pt x="1507118" y="280561"/>
                    </a:lnTo>
                    <a:lnTo>
                      <a:pt x="1301450" y="282306"/>
                    </a:lnTo>
                    <a:lnTo>
                      <a:pt x="1649377" y="2113586"/>
                    </a:lnTo>
                    <a:lnTo>
                      <a:pt x="0" y="2110250"/>
                    </a:lnTo>
                    <a:lnTo>
                      <a:pt x="363237" y="289450"/>
                    </a:lnTo>
                    <a:lnTo>
                      <a:pt x="176367" y="286755"/>
                    </a:lnTo>
                    <a:lnTo>
                      <a:pt x="828767" y="0"/>
                    </a:lnTo>
                    <a:close/>
                  </a:path>
                </a:pathLst>
              </a:custGeom>
              <a:gradFill>
                <a:gsLst>
                  <a:gs pos="18000">
                    <a:srgbClr val="57D3FF"/>
                  </a:gs>
                  <a:gs pos="89000">
                    <a:srgbClr val="00B0F0"/>
                  </a:gs>
                </a:gsLst>
                <a:lin ang="54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 flipH="1">
              <a:off x="5710557" y="4583298"/>
              <a:ext cx="3433443" cy="2274702"/>
              <a:chOff x="-4443" y="4590101"/>
              <a:chExt cx="3433443" cy="2274702"/>
            </a:xfrm>
          </p:grpSpPr>
          <p:sp>
            <p:nvSpPr>
              <p:cNvPr id="156" name="Freeform 155"/>
              <p:cNvSpPr/>
              <p:nvPr/>
            </p:nvSpPr>
            <p:spPr>
              <a:xfrm>
                <a:off x="1285041" y="4994728"/>
                <a:ext cx="1967825" cy="1870075"/>
              </a:xfrm>
              <a:custGeom>
                <a:avLst/>
                <a:gdLst>
                  <a:gd name="connsiteX0" fmla="*/ 4605338 w 4605543"/>
                  <a:gd name="connsiteY0" fmla="*/ 0 h 3006224"/>
                  <a:gd name="connsiteX1" fmla="*/ 4605543 w 4605543"/>
                  <a:gd name="connsiteY1" fmla="*/ 81 h 3006224"/>
                  <a:gd name="connsiteX2" fmla="*/ 2233881 w 4605543"/>
                  <a:gd name="connsiteY2" fmla="*/ 3006224 h 3006224"/>
                  <a:gd name="connsiteX3" fmla="*/ 0 w 4605543"/>
                  <a:gd name="connsiteY3" fmla="*/ 3004577 h 3006224"/>
                  <a:gd name="connsiteX4" fmla="*/ 0 w 4605543"/>
                  <a:gd name="connsiteY4" fmla="*/ 1833002 h 3006224"/>
                  <a:gd name="connsiteX5" fmla="*/ 4605338 w 4605543"/>
                  <a:gd name="connsiteY5" fmla="*/ 0 h 3006224"/>
                  <a:gd name="connsiteX0" fmla="*/ 4618224 w 4618429"/>
                  <a:gd name="connsiteY0" fmla="*/ 0 h 3006224"/>
                  <a:gd name="connsiteX1" fmla="*/ 4618429 w 4618429"/>
                  <a:gd name="connsiteY1" fmla="*/ 81 h 3006224"/>
                  <a:gd name="connsiteX2" fmla="*/ 2246767 w 4618429"/>
                  <a:gd name="connsiteY2" fmla="*/ 3006224 h 3006224"/>
                  <a:gd name="connsiteX3" fmla="*/ 12886 w 4618429"/>
                  <a:gd name="connsiteY3" fmla="*/ 3004577 h 3006224"/>
                  <a:gd name="connsiteX4" fmla="*/ 0 w 4618429"/>
                  <a:gd name="connsiteY4" fmla="*/ 2735077 h 3006224"/>
                  <a:gd name="connsiteX5" fmla="*/ 12886 w 4618429"/>
                  <a:gd name="connsiteY5" fmla="*/ 1833002 h 3006224"/>
                  <a:gd name="connsiteX6" fmla="*/ 4618224 w 4618429"/>
                  <a:gd name="connsiteY6" fmla="*/ 0 h 3006224"/>
                  <a:gd name="connsiteX0" fmla="*/ 4618224 w 4618429"/>
                  <a:gd name="connsiteY0" fmla="*/ 0 h 3006224"/>
                  <a:gd name="connsiteX1" fmla="*/ 4618429 w 4618429"/>
                  <a:gd name="connsiteY1" fmla="*/ 81 h 3006224"/>
                  <a:gd name="connsiteX2" fmla="*/ 2246767 w 4618429"/>
                  <a:gd name="connsiteY2" fmla="*/ 3006224 h 3006224"/>
                  <a:gd name="connsiteX3" fmla="*/ 1333500 w 4618429"/>
                  <a:gd name="connsiteY3" fmla="*/ 2992252 h 3006224"/>
                  <a:gd name="connsiteX4" fmla="*/ 12886 w 4618429"/>
                  <a:gd name="connsiteY4" fmla="*/ 3004577 h 3006224"/>
                  <a:gd name="connsiteX5" fmla="*/ 0 w 4618429"/>
                  <a:gd name="connsiteY5" fmla="*/ 2735077 h 3006224"/>
                  <a:gd name="connsiteX6" fmla="*/ 12886 w 4618429"/>
                  <a:gd name="connsiteY6" fmla="*/ 1833002 h 3006224"/>
                  <a:gd name="connsiteX7" fmla="*/ 4618224 w 4618429"/>
                  <a:gd name="connsiteY7" fmla="*/ 0 h 3006224"/>
                  <a:gd name="connsiteX0" fmla="*/ 3275199 w 4618429"/>
                  <a:gd name="connsiteY0" fmla="*/ 733344 h 3006143"/>
                  <a:gd name="connsiteX1" fmla="*/ 4618429 w 4618429"/>
                  <a:gd name="connsiteY1" fmla="*/ 0 h 3006143"/>
                  <a:gd name="connsiteX2" fmla="*/ 2246767 w 4618429"/>
                  <a:gd name="connsiteY2" fmla="*/ 3006143 h 3006143"/>
                  <a:gd name="connsiteX3" fmla="*/ 1333500 w 4618429"/>
                  <a:gd name="connsiteY3" fmla="*/ 2992171 h 3006143"/>
                  <a:gd name="connsiteX4" fmla="*/ 12886 w 4618429"/>
                  <a:gd name="connsiteY4" fmla="*/ 3004496 h 3006143"/>
                  <a:gd name="connsiteX5" fmla="*/ 0 w 4618429"/>
                  <a:gd name="connsiteY5" fmla="*/ 2734996 h 3006143"/>
                  <a:gd name="connsiteX6" fmla="*/ 12886 w 4618429"/>
                  <a:gd name="connsiteY6" fmla="*/ 1832921 h 3006143"/>
                  <a:gd name="connsiteX7" fmla="*/ 3275199 w 4618429"/>
                  <a:gd name="connsiteY7" fmla="*/ 733344 h 3006143"/>
                  <a:gd name="connsiteX0" fmla="*/ 3275199 w 3275199"/>
                  <a:gd name="connsiteY0" fmla="*/ 0 h 2272799"/>
                  <a:gd name="connsiteX1" fmla="*/ 2246767 w 3275199"/>
                  <a:gd name="connsiteY1" fmla="*/ 2272799 h 2272799"/>
                  <a:gd name="connsiteX2" fmla="*/ 1333500 w 3275199"/>
                  <a:gd name="connsiteY2" fmla="*/ 2258827 h 2272799"/>
                  <a:gd name="connsiteX3" fmla="*/ 12886 w 3275199"/>
                  <a:gd name="connsiteY3" fmla="*/ 2271152 h 2272799"/>
                  <a:gd name="connsiteX4" fmla="*/ 0 w 3275199"/>
                  <a:gd name="connsiteY4" fmla="*/ 2001652 h 2272799"/>
                  <a:gd name="connsiteX5" fmla="*/ 12886 w 3275199"/>
                  <a:gd name="connsiteY5" fmla="*/ 1099577 h 2272799"/>
                  <a:gd name="connsiteX6" fmla="*/ 3275199 w 3275199"/>
                  <a:gd name="connsiteY6" fmla="*/ 0 h 2272799"/>
                  <a:gd name="connsiteX0" fmla="*/ 3275199 w 3275199"/>
                  <a:gd name="connsiteY0" fmla="*/ 0 h 2271152"/>
                  <a:gd name="connsiteX1" fmla="*/ 3227842 w 3275199"/>
                  <a:gd name="connsiteY1" fmla="*/ 415424 h 2271152"/>
                  <a:gd name="connsiteX2" fmla="*/ 1333500 w 3275199"/>
                  <a:gd name="connsiteY2" fmla="*/ 2258827 h 2271152"/>
                  <a:gd name="connsiteX3" fmla="*/ 12886 w 3275199"/>
                  <a:gd name="connsiteY3" fmla="*/ 2271152 h 2271152"/>
                  <a:gd name="connsiteX4" fmla="*/ 0 w 3275199"/>
                  <a:gd name="connsiteY4" fmla="*/ 2001652 h 2271152"/>
                  <a:gd name="connsiteX5" fmla="*/ 12886 w 3275199"/>
                  <a:gd name="connsiteY5" fmla="*/ 1099577 h 2271152"/>
                  <a:gd name="connsiteX6" fmla="*/ 3275199 w 3275199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12886 w 3427867"/>
                  <a:gd name="connsiteY5" fmla="*/ 1099577 h 2271152"/>
                  <a:gd name="connsiteX6" fmla="*/ 3275199 w 3427867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356036 w 3427867"/>
                  <a:gd name="connsiteY5" fmla="*/ 242327 h 2271152"/>
                  <a:gd name="connsiteX6" fmla="*/ 3275199 w 3427867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254250 w 3427867"/>
                  <a:gd name="connsiteY5" fmla="*/ 309377 h 2271152"/>
                  <a:gd name="connsiteX6" fmla="*/ 2356036 w 3427867"/>
                  <a:gd name="connsiteY6" fmla="*/ 242327 h 2271152"/>
                  <a:gd name="connsiteX7" fmla="*/ 3275199 w 3427867"/>
                  <a:gd name="connsiteY7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476500 w 3427867"/>
                  <a:gd name="connsiteY5" fmla="*/ 277627 h 2271152"/>
                  <a:gd name="connsiteX6" fmla="*/ 2356036 w 3427867"/>
                  <a:gd name="connsiteY6" fmla="*/ 242327 h 2271152"/>
                  <a:gd name="connsiteX7" fmla="*/ 3275199 w 3427867"/>
                  <a:gd name="connsiteY7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340100 w 3427867"/>
                  <a:gd name="connsiteY2" fmla="*/ 48717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56036 w 3427867"/>
                  <a:gd name="connsiteY7" fmla="*/ 242327 h 2271152"/>
                  <a:gd name="connsiteX8" fmla="*/ 3275199 w 3427867"/>
                  <a:gd name="connsiteY8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251200 w 3427867"/>
                  <a:gd name="connsiteY2" fmla="*/ 40462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56036 w 3427867"/>
                  <a:gd name="connsiteY7" fmla="*/ 242327 h 2271152"/>
                  <a:gd name="connsiteX8" fmla="*/ 3275199 w 3427867"/>
                  <a:gd name="connsiteY8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251200 w 3427867"/>
                  <a:gd name="connsiteY2" fmla="*/ 40462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22698 w 3427867"/>
                  <a:gd name="connsiteY7" fmla="*/ 249471 h 2271152"/>
                  <a:gd name="connsiteX8" fmla="*/ 3275199 w 3427867"/>
                  <a:gd name="connsiteY8" fmla="*/ 0 h 2271152"/>
                  <a:gd name="connsiteX0" fmla="*/ 3275199 w 3275199"/>
                  <a:gd name="connsiteY0" fmla="*/ 0 h 2271152"/>
                  <a:gd name="connsiteX1" fmla="*/ 3211173 w 3275199"/>
                  <a:gd name="connsiteY1" fmla="*/ 327317 h 2271152"/>
                  <a:gd name="connsiteX2" fmla="*/ 3251200 w 3275199"/>
                  <a:gd name="connsiteY2" fmla="*/ 404627 h 2271152"/>
                  <a:gd name="connsiteX3" fmla="*/ 1333500 w 3275199"/>
                  <a:gd name="connsiteY3" fmla="*/ 2258827 h 2271152"/>
                  <a:gd name="connsiteX4" fmla="*/ 12886 w 3275199"/>
                  <a:gd name="connsiteY4" fmla="*/ 2271152 h 2271152"/>
                  <a:gd name="connsiteX5" fmla="*/ 0 w 3275199"/>
                  <a:gd name="connsiteY5" fmla="*/ 2001652 h 2271152"/>
                  <a:gd name="connsiteX6" fmla="*/ 2476500 w 3275199"/>
                  <a:gd name="connsiteY6" fmla="*/ 277627 h 2271152"/>
                  <a:gd name="connsiteX7" fmla="*/ 2322698 w 3275199"/>
                  <a:gd name="connsiteY7" fmla="*/ 249471 h 2271152"/>
                  <a:gd name="connsiteX8" fmla="*/ 3275199 w 3275199"/>
                  <a:gd name="connsiteY8" fmla="*/ 0 h 2271152"/>
                  <a:gd name="connsiteX0" fmla="*/ 3275199 w 3437392"/>
                  <a:gd name="connsiteY0" fmla="*/ 0 h 2271152"/>
                  <a:gd name="connsiteX1" fmla="*/ 3437392 w 3437392"/>
                  <a:gd name="connsiteY1" fmla="*/ 417805 h 2271152"/>
                  <a:gd name="connsiteX2" fmla="*/ 3251200 w 3437392"/>
                  <a:gd name="connsiteY2" fmla="*/ 404627 h 2271152"/>
                  <a:gd name="connsiteX3" fmla="*/ 1333500 w 3437392"/>
                  <a:gd name="connsiteY3" fmla="*/ 2258827 h 2271152"/>
                  <a:gd name="connsiteX4" fmla="*/ 12886 w 3437392"/>
                  <a:gd name="connsiteY4" fmla="*/ 2271152 h 2271152"/>
                  <a:gd name="connsiteX5" fmla="*/ 0 w 3437392"/>
                  <a:gd name="connsiteY5" fmla="*/ 2001652 h 2271152"/>
                  <a:gd name="connsiteX6" fmla="*/ 2476500 w 3437392"/>
                  <a:gd name="connsiteY6" fmla="*/ 277627 h 2271152"/>
                  <a:gd name="connsiteX7" fmla="*/ 2322698 w 3437392"/>
                  <a:gd name="connsiteY7" fmla="*/ 249471 h 2271152"/>
                  <a:gd name="connsiteX8" fmla="*/ 3275199 w 3437392"/>
                  <a:gd name="connsiteY8" fmla="*/ 0 h 2271152"/>
                  <a:gd name="connsiteX0" fmla="*/ 3262313 w 3424506"/>
                  <a:gd name="connsiteY0" fmla="*/ 0 h 2271152"/>
                  <a:gd name="connsiteX1" fmla="*/ 3424506 w 3424506"/>
                  <a:gd name="connsiteY1" fmla="*/ 417805 h 2271152"/>
                  <a:gd name="connsiteX2" fmla="*/ 3238314 w 3424506"/>
                  <a:gd name="connsiteY2" fmla="*/ 404627 h 2271152"/>
                  <a:gd name="connsiteX3" fmla="*/ 1320614 w 3424506"/>
                  <a:gd name="connsiteY3" fmla="*/ 2258827 h 2271152"/>
                  <a:gd name="connsiteX4" fmla="*/ 0 w 3424506"/>
                  <a:gd name="connsiteY4" fmla="*/ 2271152 h 2271152"/>
                  <a:gd name="connsiteX5" fmla="*/ 6164 w 3424506"/>
                  <a:gd name="connsiteY5" fmla="*/ 1995302 h 2271152"/>
                  <a:gd name="connsiteX6" fmla="*/ 2463614 w 3424506"/>
                  <a:gd name="connsiteY6" fmla="*/ 277627 h 2271152"/>
                  <a:gd name="connsiteX7" fmla="*/ 2309812 w 3424506"/>
                  <a:gd name="connsiteY7" fmla="*/ 249471 h 2271152"/>
                  <a:gd name="connsiteX8" fmla="*/ 3262313 w 3424506"/>
                  <a:gd name="connsiteY8" fmla="*/ 0 h 2271152"/>
                  <a:gd name="connsiteX0" fmla="*/ 3262313 w 3424506"/>
                  <a:gd name="connsiteY0" fmla="*/ 0 h 2271152"/>
                  <a:gd name="connsiteX1" fmla="*/ 3424506 w 3424506"/>
                  <a:gd name="connsiteY1" fmla="*/ 417805 h 2271152"/>
                  <a:gd name="connsiteX2" fmla="*/ 3238314 w 3424506"/>
                  <a:gd name="connsiteY2" fmla="*/ 404627 h 2271152"/>
                  <a:gd name="connsiteX3" fmla="*/ 1320614 w 3424506"/>
                  <a:gd name="connsiteY3" fmla="*/ 2258827 h 2271152"/>
                  <a:gd name="connsiteX4" fmla="*/ 0 w 3424506"/>
                  <a:gd name="connsiteY4" fmla="*/ 2271152 h 2271152"/>
                  <a:gd name="connsiteX5" fmla="*/ 2989 w 3424506"/>
                  <a:gd name="connsiteY5" fmla="*/ 1998477 h 2271152"/>
                  <a:gd name="connsiteX6" fmla="*/ 2463614 w 3424506"/>
                  <a:gd name="connsiteY6" fmla="*/ 277627 h 2271152"/>
                  <a:gd name="connsiteX7" fmla="*/ 2309812 w 3424506"/>
                  <a:gd name="connsiteY7" fmla="*/ 249471 h 2271152"/>
                  <a:gd name="connsiteX8" fmla="*/ 3262313 w 3424506"/>
                  <a:gd name="connsiteY8" fmla="*/ 0 h 227115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59592 w 3421785"/>
                  <a:gd name="connsiteY0" fmla="*/ 0 h 2274702"/>
                  <a:gd name="connsiteX1" fmla="*/ 3421785 w 3421785"/>
                  <a:gd name="connsiteY1" fmla="*/ 417805 h 2274702"/>
                  <a:gd name="connsiteX2" fmla="*/ 3235593 w 3421785"/>
                  <a:gd name="connsiteY2" fmla="*/ 404627 h 2274702"/>
                  <a:gd name="connsiteX3" fmla="*/ 1302018 w 3421785"/>
                  <a:gd name="connsiteY3" fmla="*/ 2274702 h 2274702"/>
                  <a:gd name="connsiteX4" fmla="*/ 454 w 3421785"/>
                  <a:gd name="connsiteY4" fmla="*/ 2271152 h 2274702"/>
                  <a:gd name="connsiteX5" fmla="*/ 268 w 3421785"/>
                  <a:gd name="connsiteY5" fmla="*/ 1998477 h 2274702"/>
                  <a:gd name="connsiteX6" fmla="*/ 2460893 w 3421785"/>
                  <a:gd name="connsiteY6" fmla="*/ 277627 h 2274702"/>
                  <a:gd name="connsiteX7" fmla="*/ 2307091 w 3421785"/>
                  <a:gd name="connsiteY7" fmla="*/ 249471 h 2274702"/>
                  <a:gd name="connsiteX8" fmla="*/ 3259592 w 3421785"/>
                  <a:gd name="connsiteY8" fmla="*/ 0 h 2274702"/>
                  <a:gd name="connsiteX0" fmla="*/ 3259592 w 3421785"/>
                  <a:gd name="connsiteY0" fmla="*/ 0 h 2274702"/>
                  <a:gd name="connsiteX1" fmla="*/ 3421785 w 3421785"/>
                  <a:gd name="connsiteY1" fmla="*/ 417805 h 2274702"/>
                  <a:gd name="connsiteX2" fmla="*/ 3235593 w 3421785"/>
                  <a:gd name="connsiteY2" fmla="*/ 404627 h 2274702"/>
                  <a:gd name="connsiteX3" fmla="*/ 1302018 w 3421785"/>
                  <a:gd name="connsiteY3" fmla="*/ 2274702 h 2274702"/>
                  <a:gd name="connsiteX4" fmla="*/ 454 w 3421785"/>
                  <a:gd name="connsiteY4" fmla="*/ 2271152 h 2274702"/>
                  <a:gd name="connsiteX5" fmla="*/ 268 w 3421785"/>
                  <a:gd name="connsiteY5" fmla="*/ 1998477 h 2274702"/>
                  <a:gd name="connsiteX6" fmla="*/ 2460893 w 3421785"/>
                  <a:gd name="connsiteY6" fmla="*/ 277627 h 2274702"/>
                  <a:gd name="connsiteX7" fmla="*/ 2307091 w 3421785"/>
                  <a:gd name="connsiteY7" fmla="*/ 249471 h 2274702"/>
                  <a:gd name="connsiteX8" fmla="*/ 3259592 w 3421785"/>
                  <a:gd name="connsiteY8" fmla="*/ 0 h 2274702"/>
                  <a:gd name="connsiteX0" fmla="*/ 3259740 w 3421933"/>
                  <a:gd name="connsiteY0" fmla="*/ 0 h 2274702"/>
                  <a:gd name="connsiteX1" fmla="*/ 3421933 w 3421933"/>
                  <a:gd name="connsiteY1" fmla="*/ 417805 h 2274702"/>
                  <a:gd name="connsiteX2" fmla="*/ 3235741 w 3421933"/>
                  <a:gd name="connsiteY2" fmla="*/ 404627 h 2274702"/>
                  <a:gd name="connsiteX3" fmla="*/ 1302166 w 3421933"/>
                  <a:gd name="connsiteY3" fmla="*/ 2274702 h 2274702"/>
                  <a:gd name="connsiteX4" fmla="*/ 602 w 3421933"/>
                  <a:gd name="connsiteY4" fmla="*/ 2271152 h 2274702"/>
                  <a:gd name="connsiteX5" fmla="*/ 416 w 3421933"/>
                  <a:gd name="connsiteY5" fmla="*/ 1998477 h 2274702"/>
                  <a:gd name="connsiteX6" fmla="*/ 2461041 w 3421933"/>
                  <a:gd name="connsiteY6" fmla="*/ 277627 h 2274702"/>
                  <a:gd name="connsiteX7" fmla="*/ 2307239 w 3421933"/>
                  <a:gd name="connsiteY7" fmla="*/ 249471 h 2274702"/>
                  <a:gd name="connsiteX8" fmla="*/ 3259740 w 3421933"/>
                  <a:gd name="connsiteY8" fmla="*/ 0 h 2274702"/>
                  <a:gd name="connsiteX0" fmla="*/ 3259740 w 3421933"/>
                  <a:gd name="connsiteY0" fmla="*/ 0 h 2274702"/>
                  <a:gd name="connsiteX1" fmla="*/ 3421933 w 3421933"/>
                  <a:gd name="connsiteY1" fmla="*/ 417805 h 2274702"/>
                  <a:gd name="connsiteX2" fmla="*/ 3235741 w 3421933"/>
                  <a:gd name="connsiteY2" fmla="*/ 404627 h 2274702"/>
                  <a:gd name="connsiteX3" fmla="*/ 1302166 w 3421933"/>
                  <a:gd name="connsiteY3" fmla="*/ 2274702 h 2274702"/>
                  <a:gd name="connsiteX4" fmla="*/ 602 w 3421933"/>
                  <a:gd name="connsiteY4" fmla="*/ 2271152 h 2274702"/>
                  <a:gd name="connsiteX5" fmla="*/ 416 w 3421933"/>
                  <a:gd name="connsiteY5" fmla="*/ 1998477 h 2274702"/>
                  <a:gd name="connsiteX6" fmla="*/ 2461041 w 3421933"/>
                  <a:gd name="connsiteY6" fmla="*/ 277627 h 2274702"/>
                  <a:gd name="connsiteX7" fmla="*/ 3259740 w 3421933"/>
                  <a:gd name="connsiteY7" fmla="*/ 0 h 2274702"/>
                  <a:gd name="connsiteX0" fmla="*/ 2461041 w 3421933"/>
                  <a:gd name="connsiteY0" fmla="*/ 0 h 1997075"/>
                  <a:gd name="connsiteX1" fmla="*/ 3421933 w 3421933"/>
                  <a:gd name="connsiteY1" fmla="*/ 140178 h 1997075"/>
                  <a:gd name="connsiteX2" fmla="*/ 3235741 w 3421933"/>
                  <a:gd name="connsiteY2" fmla="*/ 127000 h 1997075"/>
                  <a:gd name="connsiteX3" fmla="*/ 1302166 w 3421933"/>
                  <a:gd name="connsiteY3" fmla="*/ 1997075 h 1997075"/>
                  <a:gd name="connsiteX4" fmla="*/ 602 w 3421933"/>
                  <a:gd name="connsiteY4" fmla="*/ 1993525 h 1997075"/>
                  <a:gd name="connsiteX5" fmla="*/ 416 w 3421933"/>
                  <a:gd name="connsiteY5" fmla="*/ 1720850 h 1997075"/>
                  <a:gd name="connsiteX6" fmla="*/ 2461041 w 3421933"/>
                  <a:gd name="connsiteY6" fmla="*/ 0 h 1997075"/>
                  <a:gd name="connsiteX0" fmla="*/ 2461041 w 3256833"/>
                  <a:gd name="connsiteY0" fmla="*/ 0 h 1997075"/>
                  <a:gd name="connsiteX1" fmla="*/ 3256833 w 3256833"/>
                  <a:gd name="connsiteY1" fmla="*/ 232253 h 1997075"/>
                  <a:gd name="connsiteX2" fmla="*/ 3235741 w 3256833"/>
                  <a:gd name="connsiteY2" fmla="*/ 127000 h 1997075"/>
                  <a:gd name="connsiteX3" fmla="*/ 1302166 w 3256833"/>
                  <a:gd name="connsiteY3" fmla="*/ 1997075 h 1997075"/>
                  <a:gd name="connsiteX4" fmla="*/ 602 w 3256833"/>
                  <a:gd name="connsiteY4" fmla="*/ 1993525 h 1997075"/>
                  <a:gd name="connsiteX5" fmla="*/ 416 w 3256833"/>
                  <a:gd name="connsiteY5" fmla="*/ 1720850 h 1997075"/>
                  <a:gd name="connsiteX6" fmla="*/ 2461041 w 3256833"/>
                  <a:gd name="connsiteY6" fmla="*/ 0 h 1997075"/>
                  <a:gd name="connsiteX0" fmla="*/ 416 w 3256833"/>
                  <a:gd name="connsiteY0" fmla="*/ 1593850 h 1870075"/>
                  <a:gd name="connsiteX1" fmla="*/ 3256833 w 3256833"/>
                  <a:gd name="connsiteY1" fmla="*/ 105253 h 1870075"/>
                  <a:gd name="connsiteX2" fmla="*/ 3235741 w 3256833"/>
                  <a:gd name="connsiteY2" fmla="*/ 0 h 1870075"/>
                  <a:gd name="connsiteX3" fmla="*/ 1302166 w 3256833"/>
                  <a:gd name="connsiteY3" fmla="*/ 1870075 h 1870075"/>
                  <a:gd name="connsiteX4" fmla="*/ 602 w 3256833"/>
                  <a:gd name="connsiteY4" fmla="*/ 1866525 h 1870075"/>
                  <a:gd name="connsiteX5" fmla="*/ 416 w 3256833"/>
                  <a:gd name="connsiteY5" fmla="*/ 1593850 h 1870075"/>
                  <a:gd name="connsiteX0" fmla="*/ 0 w 3256231"/>
                  <a:gd name="connsiteY0" fmla="*/ 1866525 h 1870075"/>
                  <a:gd name="connsiteX1" fmla="*/ 3256231 w 3256231"/>
                  <a:gd name="connsiteY1" fmla="*/ 105253 h 1870075"/>
                  <a:gd name="connsiteX2" fmla="*/ 3235139 w 3256231"/>
                  <a:gd name="connsiteY2" fmla="*/ 0 h 1870075"/>
                  <a:gd name="connsiteX3" fmla="*/ 1301564 w 3256231"/>
                  <a:gd name="connsiteY3" fmla="*/ 1870075 h 1870075"/>
                  <a:gd name="connsiteX4" fmla="*/ 0 w 3256231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35617"/>
                  <a:gd name="connsiteY0" fmla="*/ 1866525 h 1870075"/>
                  <a:gd name="connsiteX1" fmla="*/ 1935617 w 1935617"/>
                  <a:gd name="connsiteY1" fmla="*/ 114778 h 1870075"/>
                  <a:gd name="connsiteX2" fmla="*/ 1933575 w 1935617"/>
                  <a:gd name="connsiteY2" fmla="*/ 0 h 1870075"/>
                  <a:gd name="connsiteX3" fmla="*/ 0 w 1935617"/>
                  <a:gd name="connsiteY3" fmla="*/ 1870075 h 1870075"/>
                  <a:gd name="connsiteX4" fmla="*/ 149411 w 19356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7030 w 1948317"/>
                  <a:gd name="connsiteY0" fmla="*/ 1876050 h 1876050"/>
                  <a:gd name="connsiteX1" fmla="*/ 1948317 w 1948317"/>
                  <a:gd name="connsiteY1" fmla="*/ 108428 h 1876050"/>
                  <a:gd name="connsiteX2" fmla="*/ 1933575 w 1948317"/>
                  <a:gd name="connsiteY2" fmla="*/ 0 h 1876050"/>
                  <a:gd name="connsiteX3" fmla="*/ 0 w 1948317"/>
                  <a:gd name="connsiteY3" fmla="*/ 1870075 h 1876050"/>
                  <a:gd name="connsiteX4" fmla="*/ 147030 w 1948317"/>
                  <a:gd name="connsiteY4" fmla="*/ 1876050 h 1876050"/>
                  <a:gd name="connsiteX0" fmla="*/ 149411 w 1948317"/>
                  <a:gd name="connsiteY0" fmla="*/ 1873668 h 1873668"/>
                  <a:gd name="connsiteX1" fmla="*/ 1948317 w 1948317"/>
                  <a:gd name="connsiteY1" fmla="*/ 108428 h 1873668"/>
                  <a:gd name="connsiteX2" fmla="*/ 1933575 w 1948317"/>
                  <a:gd name="connsiteY2" fmla="*/ 0 h 1873668"/>
                  <a:gd name="connsiteX3" fmla="*/ 0 w 1948317"/>
                  <a:gd name="connsiteY3" fmla="*/ 1870075 h 1873668"/>
                  <a:gd name="connsiteX4" fmla="*/ 149411 w 1948317"/>
                  <a:gd name="connsiteY4" fmla="*/ 1873668 h 1873668"/>
                  <a:gd name="connsiteX0" fmla="*/ 149411 w 1948317"/>
                  <a:gd name="connsiteY0" fmla="*/ 1871287 h 1871287"/>
                  <a:gd name="connsiteX1" fmla="*/ 1948317 w 1948317"/>
                  <a:gd name="connsiteY1" fmla="*/ 108428 h 1871287"/>
                  <a:gd name="connsiteX2" fmla="*/ 1933575 w 1948317"/>
                  <a:gd name="connsiteY2" fmla="*/ 0 h 1871287"/>
                  <a:gd name="connsiteX3" fmla="*/ 0 w 1948317"/>
                  <a:gd name="connsiteY3" fmla="*/ 1870075 h 1871287"/>
                  <a:gd name="connsiteX4" fmla="*/ 149411 w 1948317"/>
                  <a:gd name="connsiteY4" fmla="*/ 1871287 h 1871287"/>
                  <a:gd name="connsiteX0" fmla="*/ 151793 w 1950699"/>
                  <a:gd name="connsiteY0" fmla="*/ 1871287 h 1872457"/>
                  <a:gd name="connsiteX1" fmla="*/ 1950699 w 1950699"/>
                  <a:gd name="connsiteY1" fmla="*/ 108428 h 1872457"/>
                  <a:gd name="connsiteX2" fmla="*/ 1935957 w 1950699"/>
                  <a:gd name="connsiteY2" fmla="*/ 0 h 1872457"/>
                  <a:gd name="connsiteX3" fmla="*/ 0 w 1950699"/>
                  <a:gd name="connsiteY3" fmla="*/ 1872457 h 1872457"/>
                  <a:gd name="connsiteX4" fmla="*/ 151793 w 1950699"/>
                  <a:gd name="connsiteY4" fmla="*/ 1871287 h 1872457"/>
                  <a:gd name="connsiteX0" fmla="*/ 149436 w 1948342"/>
                  <a:gd name="connsiteY0" fmla="*/ 1871287 h 1871287"/>
                  <a:gd name="connsiteX1" fmla="*/ 1948342 w 1948342"/>
                  <a:gd name="connsiteY1" fmla="*/ 108428 h 1871287"/>
                  <a:gd name="connsiteX2" fmla="*/ 1933600 w 1948342"/>
                  <a:gd name="connsiteY2" fmla="*/ 0 h 1871287"/>
                  <a:gd name="connsiteX3" fmla="*/ 0 w 1948342"/>
                  <a:gd name="connsiteY3" fmla="*/ 1870075 h 1871287"/>
                  <a:gd name="connsiteX4" fmla="*/ 149436 w 1948342"/>
                  <a:gd name="connsiteY4" fmla="*/ 1871287 h 1871287"/>
                  <a:gd name="connsiteX0" fmla="*/ 151793 w 1948342"/>
                  <a:gd name="connsiteY0" fmla="*/ 1868906 h 1870075"/>
                  <a:gd name="connsiteX1" fmla="*/ 1948342 w 1948342"/>
                  <a:gd name="connsiteY1" fmla="*/ 108428 h 1870075"/>
                  <a:gd name="connsiteX2" fmla="*/ 1933600 w 1948342"/>
                  <a:gd name="connsiteY2" fmla="*/ 0 h 1870075"/>
                  <a:gd name="connsiteX3" fmla="*/ 0 w 1948342"/>
                  <a:gd name="connsiteY3" fmla="*/ 1870075 h 1870075"/>
                  <a:gd name="connsiteX4" fmla="*/ 151793 w 1948342"/>
                  <a:gd name="connsiteY4" fmla="*/ 1868906 h 18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8342" h="1870075">
                    <a:moveTo>
                      <a:pt x="151793" y="1868906"/>
                    </a:moveTo>
                    <a:lnTo>
                      <a:pt x="1948342" y="108428"/>
                    </a:lnTo>
                    <a:lnTo>
                      <a:pt x="1933600" y="0"/>
                    </a:lnTo>
                    <a:lnTo>
                      <a:pt x="0" y="1870075"/>
                    </a:lnTo>
                    <a:lnTo>
                      <a:pt x="151793" y="1868906"/>
                    </a:lnTo>
                    <a:close/>
                  </a:path>
                </a:pathLst>
              </a:custGeom>
              <a:solidFill>
                <a:srgbClr val="007FA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Freeform 156"/>
              <p:cNvSpPr/>
              <p:nvPr/>
            </p:nvSpPr>
            <p:spPr>
              <a:xfrm>
                <a:off x="3235595" y="4993481"/>
                <a:ext cx="193405" cy="127077"/>
              </a:xfrm>
              <a:custGeom>
                <a:avLst/>
                <a:gdLst>
                  <a:gd name="connsiteX0" fmla="*/ 4605338 w 4605543"/>
                  <a:gd name="connsiteY0" fmla="*/ 0 h 3006224"/>
                  <a:gd name="connsiteX1" fmla="*/ 4605543 w 4605543"/>
                  <a:gd name="connsiteY1" fmla="*/ 81 h 3006224"/>
                  <a:gd name="connsiteX2" fmla="*/ 2233881 w 4605543"/>
                  <a:gd name="connsiteY2" fmla="*/ 3006224 h 3006224"/>
                  <a:gd name="connsiteX3" fmla="*/ 0 w 4605543"/>
                  <a:gd name="connsiteY3" fmla="*/ 3004577 h 3006224"/>
                  <a:gd name="connsiteX4" fmla="*/ 0 w 4605543"/>
                  <a:gd name="connsiteY4" fmla="*/ 1833002 h 3006224"/>
                  <a:gd name="connsiteX5" fmla="*/ 4605338 w 4605543"/>
                  <a:gd name="connsiteY5" fmla="*/ 0 h 3006224"/>
                  <a:gd name="connsiteX0" fmla="*/ 4618224 w 4618429"/>
                  <a:gd name="connsiteY0" fmla="*/ 0 h 3006224"/>
                  <a:gd name="connsiteX1" fmla="*/ 4618429 w 4618429"/>
                  <a:gd name="connsiteY1" fmla="*/ 81 h 3006224"/>
                  <a:gd name="connsiteX2" fmla="*/ 2246767 w 4618429"/>
                  <a:gd name="connsiteY2" fmla="*/ 3006224 h 3006224"/>
                  <a:gd name="connsiteX3" fmla="*/ 12886 w 4618429"/>
                  <a:gd name="connsiteY3" fmla="*/ 3004577 h 3006224"/>
                  <a:gd name="connsiteX4" fmla="*/ 0 w 4618429"/>
                  <a:gd name="connsiteY4" fmla="*/ 2735077 h 3006224"/>
                  <a:gd name="connsiteX5" fmla="*/ 12886 w 4618429"/>
                  <a:gd name="connsiteY5" fmla="*/ 1833002 h 3006224"/>
                  <a:gd name="connsiteX6" fmla="*/ 4618224 w 4618429"/>
                  <a:gd name="connsiteY6" fmla="*/ 0 h 3006224"/>
                  <a:gd name="connsiteX0" fmla="*/ 4618224 w 4618429"/>
                  <a:gd name="connsiteY0" fmla="*/ 0 h 3006224"/>
                  <a:gd name="connsiteX1" fmla="*/ 4618429 w 4618429"/>
                  <a:gd name="connsiteY1" fmla="*/ 81 h 3006224"/>
                  <a:gd name="connsiteX2" fmla="*/ 2246767 w 4618429"/>
                  <a:gd name="connsiteY2" fmla="*/ 3006224 h 3006224"/>
                  <a:gd name="connsiteX3" fmla="*/ 1333500 w 4618429"/>
                  <a:gd name="connsiteY3" fmla="*/ 2992252 h 3006224"/>
                  <a:gd name="connsiteX4" fmla="*/ 12886 w 4618429"/>
                  <a:gd name="connsiteY4" fmla="*/ 3004577 h 3006224"/>
                  <a:gd name="connsiteX5" fmla="*/ 0 w 4618429"/>
                  <a:gd name="connsiteY5" fmla="*/ 2735077 h 3006224"/>
                  <a:gd name="connsiteX6" fmla="*/ 12886 w 4618429"/>
                  <a:gd name="connsiteY6" fmla="*/ 1833002 h 3006224"/>
                  <a:gd name="connsiteX7" fmla="*/ 4618224 w 4618429"/>
                  <a:gd name="connsiteY7" fmla="*/ 0 h 3006224"/>
                  <a:gd name="connsiteX0" fmla="*/ 3275199 w 4618429"/>
                  <a:gd name="connsiteY0" fmla="*/ 733344 h 3006143"/>
                  <a:gd name="connsiteX1" fmla="*/ 4618429 w 4618429"/>
                  <a:gd name="connsiteY1" fmla="*/ 0 h 3006143"/>
                  <a:gd name="connsiteX2" fmla="*/ 2246767 w 4618429"/>
                  <a:gd name="connsiteY2" fmla="*/ 3006143 h 3006143"/>
                  <a:gd name="connsiteX3" fmla="*/ 1333500 w 4618429"/>
                  <a:gd name="connsiteY3" fmla="*/ 2992171 h 3006143"/>
                  <a:gd name="connsiteX4" fmla="*/ 12886 w 4618429"/>
                  <a:gd name="connsiteY4" fmla="*/ 3004496 h 3006143"/>
                  <a:gd name="connsiteX5" fmla="*/ 0 w 4618429"/>
                  <a:gd name="connsiteY5" fmla="*/ 2734996 h 3006143"/>
                  <a:gd name="connsiteX6" fmla="*/ 12886 w 4618429"/>
                  <a:gd name="connsiteY6" fmla="*/ 1832921 h 3006143"/>
                  <a:gd name="connsiteX7" fmla="*/ 3275199 w 4618429"/>
                  <a:gd name="connsiteY7" fmla="*/ 733344 h 3006143"/>
                  <a:gd name="connsiteX0" fmla="*/ 3275199 w 3275199"/>
                  <a:gd name="connsiteY0" fmla="*/ 0 h 2272799"/>
                  <a:gd name="connsiteX1" fmla="*/ 2246767 w 3275199"/>
                  <a:gd name="connsiteY1" fmla="*/ 2272799 h 2272799"/>
                  <a:gd name="connsiteX2" fmla="*/ 1333500 w 3275199"/>
                  <a:gd name="connsiteY2" fmla="*/ 2258827 h 2272799"/>
                  <a:gd name="connsiteX3" fmla="*/ 12886 w 3275199"/>
                  <a:gd name="connsiteY3" fmla="*/ 2271152 h 2272799"/>
                  <a:gd name="connsiteX4" fmla="*/ 0 w 3275199"/>
                  <a:gd name="connsiteY4" fmla="*/ 2001652 h 2272799"/>
                  <a:gd name="connsiteX5" fmla="*/ 12886 w 3275199"/>
                  <a:gd name="connsiteY5" fmla="*/ 1099577 h 2272799"/>
                  <a:gd name="connsiteX6" fmla="*/ 3275199 w 3275199"/>
                  <a:gd name="connsiteY6" fmla="*/ 0 h 2272799"/>
                  <a:gd name="connsiteX0" fmla="*/ 3275199 w 3275199"/>
                  <a:gd name="connsiteY0" fmla="*/ 0 h 2271152"/>
                  <a:gd name="connsiteX1" fmla="*/ 3227842 w 3275199"/>
                  <a:gd name="connsiteY1" fmla="*/ 415424 h 2271152"/>
                  <a:gd name="connsiteX2" fmla="*/ 1333500 w 3275199"/>
                  <a:gd name="connsiteY2" fmla="*/ 2258827 h 2271152"/>
                  <a:gd name="connsiteX3" fmla="*/ 12886 w 3275199"/>
                  <a:gd name="connsiteY3" fmla="*/ 2271152 h 2271152"/>
                  <a:gd name="connsiteX4" fmla="*/ 0 w 3275199"/>
                  <a:gd name="connsiteY4" fmla="*/ 2001652 h 2271152"/>
                  <a:gd name="connsiteX5" fmla="*/ 12886 w 3275199"/>
                  <a:gd name="connsiteY5" fmla="*/ 1099577 h 2271152"/>
                  <a:gd name="connsiteX6" fmla="*/ 3275199 w 3275199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12886 w 3427867"/>
                  <a:gd name="connsiteY5" fmla="*/ 1099577 h 2271152"/>
                  <a:gd name="connsiteX6" fmla="*/ 3275199 w 3427867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356036 w 3427867"/>
                  <a:gd name="connsiteY5" fmla="*/ 242327 h 2271152"/>
                  <a:gd name="connsiteX6" fmla="*/ 3275199 w 3427867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254250 w 3427867"/>
                  <a:gd name="connsiteY5" fmla="*/ 309377 h 2271152"/>
                  <a:gd name="connsiteX6" fmla="*/ 2356036 w 3427867"/>
                  <a:gd name="connsiteY6" fmla="*/ 242327 h 2271152"/>
                  <a:gd name="connsiteX7" fmla="*/ 3275199 w 3427867"/>
                  <a:gd name="connsiteY7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476500 w 3427867"/>
                  <a:gd name="connsiteY5" fmla="*/ 277627 h 2271152"/>
                  <a:gd name="connsiteX6" fmla="*/ 2356036 w 3427867"/>
                  <a:gd name="connsiteY6" fmla="*/ 242327 h 2271152"/>
                  <a:gd name="connsiteX7" fmla="*/ 3275199 w 3427867"/>
                  <a:gd name="connsiteY7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340100 w 3427867"/>
                  <a:gd name="connsiteY2" fmla="*/ 48717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56036 w 3427867"/>
                  <a:gd name="connsiteY7" fmla="*/ 242327 h 2271152"/>
                  <a:gd name="connsiteX8" fmla="*/ 3275199 w 3427867"/>
                  <a:gd name="connsiteY8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251200 w 3427867"/>
                  <a:gd name="connsiteY2" fmla="*/ 40462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56036 w 3427867"/>
                  <a:gd name="connsiteY7" fmla="*/ 242327 h 2271152"/>
                  <a:gd name="connsiteX8" fmla="*/ 3275199 w 3427867"/>
                  <a:gd name="connsiteY8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251200 w 3427867"/>
                  <a:gd name="connsiteY2" fmla="*/ 40462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22698 w 3427867"/>
                  <a:gd name="connsiteY7" fmla="*/ 249471 h 2271152"/>
                  <a:gd name="connsiteX8" fmla="*/ 3275199 w 3427867"/>
                  <a:gd name="connsiteY8" fmla="*/ 0 h 2271152"/>
                  <a:gd name="connsiteX0" fmla="*/ 3275199 w 3275199"/>
                  <a:gd name="connsiteY0" fmla="*/ 0 h 2271152"/>
                  <a:gd name="connsiteX1" fmla="*/ 3211173 w 3275199"/>
                  <a:gd name="connsiteY1" fmla="*/ 327317 h 2271152"/>
                  <a:gd name="connsiteX2" fmla="*/ 3251200 w 3275199"/>
                  <a:gd name="connsiteY2" fmla="*/ 404627 h 2271152"/>
                  <a:gd name="connsiteX3" fmla="*/ 1333500 w 3275199"/>
                  <a:gd name="connsiteY3" fmla="*/ 2258827 h 2271152"/>
                  <a:gd name="connsiteX4" fmla="*/ 12886 w 3275199"/>
                  <a:gd name="connsiteY4" fmla="*/ 2271152 h 2271152"/>
                  <a:gd name="connsiteX5" fmla="*/ 0 w 3275199"/>
                  <a:gd name="connsiteY5" fmla="*/ 2001652 h 2271152"/>
                  <a:gd name="connsiteX6" fmla="*/ 2476500 w 3275199"/>
                  <a:gd name="connsiteY6" fmla="*/ 277627 h 2271152"/>
                  <a:gd name="connsiteX7" fmla="*/ 2322698 w 3275199"/>
                  <a:gd name="connsiteY7" fmla="*/ 249471 h 2271152"/>
                  <a:gd name="connsiteX8" fmla="*/ 3275199 w 3275199"/>
                  <a:gd name="connsiteY8" fmla="*/ 0 h 2271152"/>
                  <a:gd name="connsiteX0" fmla="*/ 3275199 w 3437392"/>
                  <a:gd name="connsiteY0" fmla="*/ 0 h 2271152"/>
                  <a:gd name="connsiteX1" fmla="*/ 3437392 w 3437392"/>
                  <a:gd name="connsiteY1" fmla="*/ 417805 h 2271152"/>
                  <a:gd name="connsiteX2" fmla="*/ 3251200 w 3437392"/>
                  <a:gd name="connsiteY2" fmla="*/ 404627 h 2271152"/>
                  <a:gd name="connsiteX3" fmla="*/ 1333500 w 3437392"/>
                  <a:gd name="connsiteY3" fmla="*/ 2258827 h 2271152"/>
                  <a:gd name="connsiteX4" fmla="*/ 12886 w 3437392"/>
                  <a:gd name="connsiteY4" fmla="*/ 2271152 h 2271152"/>
                  <a:gd name="connsiteX5" fmla="*/ 0 w 3437392"/>
                  <a:gd name="connsiteY5" fmla="*/ 2001652 h 2271152"/>
                  <a:gd name="connsiteX6" fmla="*/ 2476500 w 3437392"/>
                  <a:gd name="connsiteY6" fmla="*/ 277627 h 2271152"/>
                  <a:gd name="connsiteX7" fmla="*/ 2322698 w 3437392"/>
                  <a:gd name="connsiteY7" fmla="*/ 249471 h 2271152"/>
                  <a:gd name="connsiteX8" fmla="*/ 3275199 w 3437392"/>
                  <a:gd name="connsiteY8" fmla="*/ 0 h 2271152"/>
                  <a:gd name="connsiteX0" fmla="*/ 3262313 w 3424506"/>
                  <a:gd name="connsiteY0" fmla="*/ 0 h 2271152"/>
                  <a:gd name="connsiteX1" fmla="*/ 3424506 w 3424506"/>
                  <a:gd name="connsiteY1" fmla="*/ 417805 h 2271152"/>
                  <a:gd name="connsiteX2" fmla="*/ 3238314 w 3424506"/>
                  <a:gd name="connsiteY2" fmla="*/ 404627 h 2271152"/>
                  <a:gd name="connsiteX3" fmla="*/ 1320614 w 3424506"/>
                  <a:gd name="connsiteY3" fmla="*/ 2258827 h 2271152"/>
                  <a:gd name="connsiteX4" fmla="*/ 0 w 3424506"/>
                  <a:gd name="connsiteY4" fmla="*/ 2271152 h 2271152"/>
                  <a:gd name="connsiteX5" fmla="*/ 6164 w 3424506"/>
                  <a:gd name="connsiteY5" fmla="*/ 1995302 h 2271152"/>
                  <a:gd name="connsiteX6" fmla="*/ 2463614 w 3424506"/>
                  <a:gd name="connsiteY6" fmla="*/ 277627 h 2271152"/>
                  <a:gd name="connsiteX7" fmla="*/ 2309812 w 3424506"/>
                  <a:gd name="connsiteY7" fmla="*/ 249471 h 2271152"/>
                  <a:gd name="connsiteX8" fmla="*/ 3262313 w 3424506"/>
                  <a:gd name="connsiteY8" fmla="*/ 0 h 2271152"/>
                  <a:gd name="connsiteX0" fmla="*/ 3262313 w 3424506"/>
                  <a:gd name="connsiteY0" fmla="*/ 0 h 2271152"/>
                  <a:gd name="connsiteX1" fmla="*/ 3424506 w 3424506"/>
                  <a:gd name="connsiteY1" fmla="*/ 417805 h 2271152"/>
                  <a:gd name="connsiteX2" fmla="*/ 3238314 w 3424506"/>
                  <a:gd name="connsiteY2" fmla="*/ 404627 h 2271152"/>
                  <a:gd name="connsiteX3" fmla="*/ 1320614 w 3424506"/>
                  <a:gd name="connsiteY3" fmla="*/ 2258827 h 2271152"/>
                  <a:gd name="connsiteX4" fmla="*/ 0 w 3424506"/>
                  <a:gd name="connsiteY4" fmla="*/ 2271152 h 2271152"/>
                  <a:gd name="connsiteX5" fmla="*/ 2989 w 3424506"/>
                  <a:gd name="connsiteY5" fmla="*/ 1998477 h 2271152"/>
                  <a:gd name="connsiteX6" fmla="*/ 2463614 w 3424506"/>
                  <a:gd name="connsiteY6" fmla="*/ 277627 h 2271152"/>
                  <a:gd name="connsiteX7" fmla="*/ 2309812 w 3424506"/>
                  <a:gd name="connsiteY7" fmla="*/ 249471 h 2271152"/>
                  <a:gd name="connsiteX8" fmla="*/ 3262313 w 3424506"/>
                  <a:gd name="connsiteY8" fmla="*/ 0 h 227115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59592 w 3421785"/>
                  <a:gd name="connsiteY0" fmla="*/ 0 h 2274702"/>
                  <a:gd name="connsiteX1" fmla="*/ 3421785 w 3421785"/>
                  <a:gd name="connsiteY1" fmla="*/ 417805 h 2274702"/>
                  <a:gd name="connsiteX2" fmla="*/ 3235593 w 3421785"/>
                  <a:gd name="connsiteY2" fmla="*/ 404627 h 2274702"/>
                  <a:gd name="connsiteX3" fmla="*/ 1302018 w 3421785"/>
                  <a:gd name="connsiteY3" fmla="*/ 2274702 h 2274702"/>
                  <a:gd name="connsiteX4" fmla="*/ 454 w 3421785"/>
                  <a:gd name="connsiteY4" fmla="*/ 2271152 h 2274702"/>
                  <a:gd name="connsiteX5" fmla="*/ 268 w 3421785"/>
                  <a:gd name="connsiteY5" fmla="*/ 1998477 h 2274702"/>
                  <a:gd name="connsiteX6" fmla="*/ 2460893 w 3421785"/>
                  <a:gd name="connsiteY6" fmla="*/ 277627 h 2274702"/>
                  <a:gd name="connsiteX7" fmla="*/ 2307091 w 3421785"/>
                  <a:gd name="connsiteY7" fmla="*/ 249471 h 2274702"/>
                  <a:gd name="connsiteX8" fmla="*/ 3259592 w 3421785"/>
                  <a:gd name="connsiteY8" fmla="*/ 0 h 2274702"/>
                  <a:gd name="connsiteX0" fmla="*/ 3259592 w 3421785"/>
                  <a:gd name="connsiteY0" fmla="*/ 0 h 2274702"/>
                  <a:gd name="connsiteX1" fmla="*/ 3421785 w 3421785"/>
                  <a:gd name="connsiteY1" fmla="*/ 417805 h 2274702"/>
                  <a:gd name="connsiteX2" fmla="*/ 3235593 w 3421785"/>
                  <a:gd name="connsiteY2" fmla="*/ 404627 h 2274702"/>
                  <a:gd name="connsiteX3" fmla="*/ 1302018 w 3421785"/>
                  <a:gd name="connsiteY3" fmla="*/ 2274702 h 2274702"/>
                  <a:gd name="connsiteX4" fmla="*/ 454 w 3421785"/>
                  <a:gd name="connsiteY4" fmla="*/ 2271152 h 2274702"/>
                  <a:gd name="connsiteX5" fmla="*/ 268 w 3421785"/>
                  <a:gd name="connsiteY5" fmla="*/ 1998477 h 2274702"/>
                  <a:gd name="connsiteX6" fmla="*/ 2460893 w 3421785"/>
                  <a:gd name="connsiteY6" fmla="*/ 277627 h 2274702"/>
                  <a:gd name="connsiteX7" fmla="*/ 2307091 w 3421785"/>
                  <a:gd name="connsiteY7" fmla="*/ 249471 h 2274702"/>
                  <a:gd name="connsiteX8" fmla="*/ 3259592 w 3421785"/>
                  <a:gd name="connsiteY8" fmla="*/ 0 h 2274702"/>
                  <a:gd name="connsiteX0" fmla="*/ 3259740 w 3421933"/>
                  <a:gd name="connsiteY0" fmla="*/ 0 h 2274702"/>
                  <a:gd name="connsiteX1" fmla="*/ 3421933 w 3421933"/>
                  <a:gd name="connsiteY1" fmla="*/ 417805 h 2274702"/>
                  <a:gd name="connsiteX2" fmla="*/ 3235741 w 3421933"/>
                  <a:gd name="connsiteY2" fmla="*/ 404627 h 2274702"/>
                  <a:gd name="connsiteX3" fmla="*/ 1302166 w 3421933"/>
                  <a:gd name="connsiteY3" fmla="*/ 2274702 h 2274702"/>
                  <a:gd name="connsiteX4" fmla="*/ 602 w 3421933"/>
                  <a:gd name="connsiteY4" fmla="*/ 2271152 h 2274702"/>
                  <a:gd name="connsiteX5" fmla="*/ 416 w 3421933"/>
                  <a:gd name="connsiteY5" fmla="*/ 1998477 h 2274702"/>
                  <a:gd name="connsiteX6" fmla="*/ 2461041 w 3421933"/>
                  <a:gd name="connsiteY6" fmla="*/ 277627 h 2274702"/>
                  <a:gd name="connsiteX7" fmla="*/ 2307239 w 3421933"/>
                  <a:gd name="connsiteY7" fmla="*/ 249471 h 2274702"/>
                  <a:gd name="connsiteX8" fmla="*/ 3259740 w 3421933"/>
                  <a:gd name="connsiteY8" fmla="*/ 0 h 2274702"/>
                  <a:gd name="connsiteX0" fmla="*/ 3259740 w 3421933"/>
                  <a:gd name="connsiteY0" fmla="*/ 0 h 2274702"/>
                  <a:gd name="connsiteX1" fmla="*/ 3421933 w 3421933"/>
                  <a:gd name="connsiteY1" fmla="*/ 417805 h 2274702"/>
                  <a:gd name="connsiteX2" fmla="*/ 3235741 w 3421933"/>
                  <a:gd name="connsiteY2" fmla="*/ 404627 h 2274702"/>
                  <a:gd name="connsiteX3" fmla="*/ 1302166 w 3421933"/>
                  <a:gd name="connsiteY3" fmla="*/ 2274702 h 2274702"/>
                  <a:gd name="connsiteX4" fmla="*/ 602 w 3421933"/>
                  <a:gd name="connsiteY4" fmla="*/ 2271152 h 2274702"/>
                  <a:gd name="connsiteX5" fmla="*/ 416 w 3421933"/>
                  <a:gd name="connsiteY5" fmla="*/ 1998477 h 2274702"/>
                  <a:gd name="connsiteX6" fmla="*/ 2461041 w 3421933"/>
                  <a:gd name="connsiteY6" fmla="*/ 277627 h 2274702"/>
                  <a:gd name="connsiteX7" fmla="*/ 3259740 w 3421933"/>
                  <a:gd name="connsiteY7" fmla="*/ 0 h 2274702"/>
                  <a:gd name="connsiteX0" fmla="*/ 2461041 w 3421933"/>
                  <a:gd name="connsiteY0" fmla="*/ 0 h 1997075"/>
                  <a:gd name="connsiteX1" fmla="*/ 3421933 w 3421933"/>
                  <a:gd name="connsiteY1" fmla="*/ 140178 h 1997075"/>
                  <a:gd name="connsiteX2" fmla="*/ 3235741 w 3421933"/>
                  <a:gd name="connsiteY2" fmla="*/ 127000 h 1997075"/>
                  <a:gd name="connsiteX3" fmla="*/ 1302166 w 3421933"/>
                  <a:gd name="connsiteY3" fmla="*/ 1997075 h 1997075"/>
                  <a:gd name="connsiteX4" fmla="*/ 602 w 3421933"/>
                  <a:gd name="connsiteY4" fmla="*/ 1993525 h 1997075"/>
                  <a:gd name="connsiteX5" fmla="*/ 416 w 3421933"/>
                  <a:gd name="connsiteY5" fmla="*/ 1720850 h 1997075"/>
                  <a:gd name="connsiteX6" fmla="*/ 2461041 w 3421933"/>
                  <a:gd name="connsiteY6" fmla="*/ 0 h 1997075"/>
                  <a:gd name="connsiteX0" fmla="*/ 2461041 w 3256833"/>
                  <a:gd name="connsiteY0" fmla="*/ 0 h 1997075"/>
                  <a:gd name="connsiteX1" fmla="*/ 3256833 w 3256833"/>
                  <a:gd name="connsiteY1" fmla="*/ 232253 h 1997075"/>
                  <a:gd name="connsiteX2" fmla="*/ 3235741 w 3256833"/>
                  <a:gd name="connsiteY2" fmla="*/ 127000 h 1997075"/>
                  <a:gd name="connsiteX3" fmla="*/ 1302166 w 3256833"/>
                  <a:gd name="connsiteY3" fmla="*/ 1997075 h 1997075"/>
                  <a:gd name="connsiteX4" fmla="*/ 602 w 3256833"/>
                  <a:gd name="connsiteY4" fmla="*/ 1993525 h 1997075"/>
                  <a:gd name="connsiteX5" fmla="*/ 416 w 3256833"/>
                  <a:gd name="connsiteY5" fmla="*/ 1720850 h 1997075"/>
                  <a:gd name="connsiteX6" fmla="*/ 2461041 w 3256833"/>
                  <a:gd name="connsiteY6" fmla="*/ 0 h 1997075"/>
                  <a:gd name="connsiteX0" fmla="*/ 416 w 3256833"/>
                  <a:gd name="connsiteY0" fmla="*/ 1593850 h 1870075"/>
                  <a:gd name="connsiteX1" fmla="*/ 3256833 w 3256833"/>
                  <a:gd name="connsiteY1" fmla="*/ 105253 h 1870075"/>
                  <a:gd name="connsiteX2" fmla="*/ 3235741 w 3256833"/>
                  <a:gd name="connsiteY2" fmla="*/ 0 h 1870075"/>
                  <a:gd name="connsiteX3" fmla="*/ 1302166 w 3256833"/>
                  <a:gd name="connsiteY3" fmla="*/ 1870075 h 1870075"/>
                  <a:gd name="connsiteX4" fmla="*/ 602 w 3256833"/>
                  <a:gd name="connsiteY4" fmla="*/ 1866525 h 1870075"/>
                  <a:gd name="connsiteX5" fmla="*/ 416 w 3256833"/>
                  <a:gd name="connsiteY5" fmla="*/ 1593850 h 1870075"/>
                  <a:gd name="connsiteX0" fmla="*/ 0 w 3256231"/>
                  <a:gd name="connsiteY0" fmla="*/ 1866525 h 1870075"/>
                  <a:gd name="connsiteX1" fmla="*/ 3256231 w 3256231"/>
                  <a:gd name="connsiteY1" fmla="*/ 105253 h 1870075"/>
                  <a:gd name="connsiteX2" fmla="*/ 3235139 w 3256231"/>
                  <a:gd name="connsiteY2" fmla="*/ 0 h 1870075"/>
                  <a:gd name="connsiteX3" fmla="*/ 1301564 w 3256231"/>
                  <a:gd name="connsiteY3" fmla="*/ 1870075 h 1870075"/>
                  <a:gd name="connsiteX4" fmla="*/ 0 w 3256231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35617"/>
                  <a:gd name="connsiteY0" fmla="*/ 1866525 h 1870075"/>
                  <a:gd name="connsiteX1" fmla="*/ 1935617 w 1935617"/>
                  <a:gd name="connsiteY1" fmla="*/ 114778 h 1870075"/>
                  <a:gd name="connsiteX2" fmla="*/ 1933575 w 1935617"/>
                  <a:gd name="connsiteY2" fmla="*/ 0 h 1870075"/>
                  <a:gd name="connsiteX3" fmla="*/ 0 w 1935617"/>
                  <a:gd name="connsiteY3" fmla="*/ 1870075 h 1870075"/>
                  <a:gd name="connsiteX4" fmla="*/ 149411 w 19356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0 w 2031814"/>
                  <a:gd name="connsiteY0" fmla="*/ 1866525 h 1866525"/>
                  <a:gd name="connsiteX1" fmla="*/ 1798906 w 2031814"/>
                  <a:gd name="connsiteY1" fmla="*/ 108428 h 1866525"/>
                  <a:gd name="connsiteX2" fmla="*/ 1784164 w 2031814"/>
                  <a:gd name="connsiteY2" fmla="*/ 0 h 1866525"/>
                  <a:gd name="connsiteX3" fmla="*/ 2031814 w 2031814"/>
                  <a:gd name="connsiteY3" fmla="*/ 3175 h 1866525"/>
                  <a:gd name="connsiteX4" fmla="*/ 0 w 2031814"/>
                  <a:gd name="connsiteY4" fmla="*/ 1866525 h 1866525"/>
                  <a:gd name="connsiteX0" fmla="*/ 158936 w 247650"/>
                  <a:gd name="connsiteY0" fmla="*/ 190125 h 190125"/>
                  <a:gd name="connsiteX1" fmla="*/ 14742 w 247650"/>
                  <a:gd name="connsiteY1" fmla="*/ 108428 h 190125"/>
                  <a:gd name="connsiteX2" fmla="*/ 0 w 247650"/>
                  <a:gd name="connsiteY2" fmla="*/ 0 h 190125"/>
                  <a:gd name="connsiteX3" fmla="*/ 247650 w 247650"/>
                  <a:gd name="connsiteY3" fmla="*/ 3175 h 190125"/>
                  <a:gd name="connsiteX4" fmla="*/ 158936 w 247650"/>
                  <a:gd name="connsiteY4" fmla="*/ 190125 h 190125"/>
                  <a:gd name="connsiteX0" fmla="*/ 158936 w 183356"/>
                  <a:gd name="connsiteY0" fmla="*/ 190125 h 190125"/>
                  <a:gd name="connsiteX1" fmla="*/ 14742 w 183356"/>
                  <a:gd name="connsiteY1" fmla="*/ 108428 h 190125"/>
                  <a:gd name="connsiteX2" fmla="*/ 0 w 183356"/>
                  <a:gd name="connsiteY2" fmla="*/ 0 h 190125"/>
                  <a:gd name="connsiteX3" fmla="*/ 183356 w 183356"/>
                  <a:gd name="connsiteY3" fmla="*/ 10319 h 190125"/>
                  <a:gd name="connsiteX4" fmla="*/ 158936 w 183356"/>
                  <a:gd name="connsiteY4" fmla="*/ 190125 h 190125"/>
                  <a:gd name="connsiteX0" fmla="*/ 177986 w 183356"/>
                  <a:gd name="connsiteY0" fmla="*/ 97256 h 108428"/>
                  <a:gd name="connsiteX1" fmla="*/ 14742 w 183356"/>
                  <a:gd name="connsiteY1" fmla="*/ 108428 h 108428"/>
                  <a:gd name="connsiteX2" fmla="*/ 0 w 183356"/>
                  <a:gd name="connsiteY2" fmla="*/ 0 h 108428"/>
                  <a:gd name="connsiteX3" fmla="*/ 183356 w 183356"/>
                  <a:gd name="connsiteY3" fmla="*/ 10319 h 108428"/>
                  <a:gd name="connsiteX4" fmla="*/ 177986 w 183356"/>
                  <a:gd name="connsiteY4" fmla="*/ 97256 h 108428"/>
                  <a:gd name="connsiteX0" fmla="*/ 204180 w 204180"/>
                  <a:gd name="connsiteY0" fmla="*/ 137738 h 137738"/>
                  <a:gd name="connsiteX1" fmla="*/ 14742 w 204180"/>
                  <a:gd name="connsiteY1" fmla="*/ 108428 h 137738"/>
                  <a:gd name="connsiteX2" fmla="*/ 0 w 204180"/>
                  <a:gd name="connsiteY2" fmla="*/ 0 h 137738"/>
                  <a:gd name="connsiteX3" fmla="*/ 183356 w 204180"/>
                  <a:gd name="connsiteY3" fmla="*/ 10319 h 137738"/>
                  <a:gd name="connsiteX4" fmla="*/ 204180 w 204180"/>
                  <a:gd name="connsiteY4" fmla="*/ 137738 h 137738"/>
                  <a:gd name="connsiteX0" fmla="*/ 170842 w 183356"/>
                  <a:gd name="connsiteY0" fmla="*/ 135357 h 135357"/>
                  <a:gd name="connsiteX1" fmla="*/ 14742 w 183356"/>
                  <a:gd name="connsiteY1" fmla="*/ 108428 h 135357"/>
                  <a:gd name="connsiteX2" fmla="*/ 0 w 183356"/>
                  <a:gd name="connsiteY2" fmla="*/ 0 h 135357"/>
                  <a:gd name="connsiteX3" fmla="*/ 183356 w 183356"/>
                  <a:gd name="connsiteY3" fmla="*/ 10319 h 135357"/>
                  <a:gd name="connsiteX4" fmla="*/ 170842 w 183356"/>
                  <a:gd name="connsiteY4" fmla="*/ 135357 h 135357"/>
                  <a:gd name="connsiteX0" fmla="*/ 144648 w 183356"/>
                  <a:gd name="connsiteY0" fmla="*/ 132976 h 132976"/>
                  <a:gd name="connsiteX1" fmla="*/ 14742 w 183356"/>
                  <a:gd name="connsiteY1" fmla="*/ 108428 h 132976"/>
                  <a:gd name="connsiteX2" fmla="*/ 0 w 183356"/>
                  <a:gd name="connsiteY2" fmla="*/ 0 h 132976"/>
                  <a:gd name="connsiteX3" fmla="*/ 183356 w 183356"/>
                  <a:gd name="connsiteY3" fmla="*/ 10319 h 132976"/>
                  <a:gd name="connsiteX4" fmla="*/ 144648 w 183356"/>
                  <a:gd name="connsiteY4" fmla="*/ 132976 h 132976"/>
                  <a:gd name="connsiteX0" fmla="*/ 116073 w 183356"/>
                  <a:gd name="connsiteY0" fmla="*/ 132976 h 132976"/>
                  <a:gd name="connsiteX1" fmla="*/ 14742 w 183356"/>
                  <a:gd name="connsiteY1" fmla="*/ 108428 h 132976"/>
                  <a:gd name="connsiteX2" fmla="*/ 0 w 183356"/>
                  <a:gd name="connsiteY2" fmla="*/ 0 h 132976"/>
                  <a:gd name="connsiteX3" fmla="*/ 183356 w 183356"/>
                  <a:gd name="connsiteY3" fmla="*/ 10319 h 132976"/>
                  <a:gd name="connsiteX4" fmla="*/ 116073 w 183356"/>
                  <a:gd name="connsiteY4" fmla="*/ 132976 h 132976"/>
                  <a:gd name="connsiteX0" fmla="*/ 173223 w 183356"/>
                  <a:gd name="connsiteY0" fmla="*/ 132976 h 132976"/>
                  <a:gd name="connsiteX1" fmla="*/ 14742 w 183356"/>
                  <a:gd name="connsiteY1" fmla="*/ 108428 h 132976"/>
                  <a:gd name="connsiteX2" fmla="*/ 0 w 183356"/>
                  <a:gd name="connsiteY2" fmla="*/ 0 h 132976"/>
                  <a:gd name="connsiteX3" fmla="*/ 183356 w 183356"/>
                  <a:gd name="connsiteY3" fmla="*/ 10319 h 132976"/>
                  <a:gd name="connsiteX4" fmla="*/ 173223 w 183356"/>
                  <a:gd name="connsiteY4" fmla="*/ 132976 h 132976"/>
                  <a:gd name="connsiteX0" fmla="*/ 173223 w 216693"/>
                  <a:gd name="connsiteY0" fmla="*/ 132976 h 132976"/>
                  <a:gd name="connsiteX1" fmla="*/ 14742 w 216693"/>
                  <a:gd name="connsiteY1" fmla="*/ 108428 h 132976"/>
                  <a:gd name="connsiteX2" fmla="*/ 0 w 216693"/>
                  <a:gd name="connsiteY2" fmla="*/ 0 h 132976"/>
                  <a:gd name="connsiteX3" fmla="*/ 216693 w 216693"/>
                  <a:gd name="connsiteY3" fmla="*/ 53182 h 132976"/>
                  <a:gd name="connsiteX4" fmla="*/ 173223 w 216693"/>
                  <a:gd name="connsiteY4" fmla="*/ 132976 h 132976"/>
                  <a:gd name="connsiteX0" fmla="*/ 173223 w 183355"/>
                  <a:gd name="connsiteY0" fmla="*/ 132976 h 132976"/>
                  <a:gd name="connsiteX1" fmla="*/ 14742 w 183355"/>
                  <a:gd name="connsiteY1" fmla="*/ 108428 h 132976"/>
                  <a:gd name="connsiteX2" fmla="*/ 0 w 183355"/>
                  <a:gd name="connsiteY2" fmla="*/ 0 h 132976"/>
                  <a:gd name="connsiteX3" fmla="*/ 183355 w 183355"/>
                  <a:gd name="connsiteY3" fmla="*/ 7938 h 132976"/>
                  <a:gd name="connsiteX4" fmla="*/ 173223 w 183355"/>
                  <a:gd name="connsiteY4" fmla="*/ 132976 h 132976"/>
                  <a:gd name="connsiteX0" fmla="*/ 182748 w 183355"/>
                  <a:gd name="connsiteY0" fmla="*/ 128214 h 128214"/>
                  <a:gd name="connsiteX1" fmla="*/ 14742 w 183355"/>
                  <a:gd name="connsiteY1" fmla="*/ 108428 h 128214"/>
                  <a:gd name="connsiteX2" fmla="*/ 0 w 183355"/>
                  <a:gd name="connsiteY2" fmla="*/ 0 h 128214"/>
                  <a:gd name="connsiteX3" fmla="*/ 183355 w 183355"/>
                  <a:gd name="connsiteY3" fmla="*/ 7938 h 128214"/>
                  <a:gd name="connsiteX4" fmla="*/ 182748 w 183355"/>
                  <a:gd name="connsiteY4" fmla="*/ 128214 h 128214"/>
                  <a:gd name="connsiteX0" fmla="*/ 182748 w 183355"/>
                  <a:gd name="connsiteY0" fmla="*/ 125832 h 125832"/>
                  <a:gd name="connsiteX1" fmla="*/ 14742 w 183355"/>
                  <a:gd name="connsiteY1" fmla="*/ 108428 h 125832"/>
                  <a:gd name="connsiteX2" fmla="*/ 0 w 183355"/>
                  <a:gd name="connsiteY2" fmla="*/ 0 h 125832"/>
                  <a:gd name="connsiteX3" fmla="*/ 183355 w 183355"/>
                  <a:gd name="connsiteY3" fmla="*/ 7938 h 125832"/>
                  <a:gd name="connsiteX4" fmla="*/ 182748 w 183355"/>
                  <a:gd name="connsiteY4" fmla="*/ 125832 h 125832"/>
                  <a:gd name="connsiteX0" fmla="*/ 185106 w 185713"/>
                  <a:gd name="connsiteY0" fmla="*/ 135357 h 135357"/>
                  <a:gd name="connsiteX1" fmla="*/ 17100 w 185713"/>
                  <a:gd name="connsiteY1" fmla="*/ 117953 h 135357"/>
                  <a:gd name="connsiteX2" fmla="*/ 0 w 185713"/>
                  <a:gd name="connsiteY2" fmla="*/ 0 h 135357"/>
                  <a:gd name="connsiteX3" fmla="*/ 185713 w 185713"/>
                  <a:gd name="connsiteY3" fmla="*/ 17463 h 135357"/>
                  <a:gd name="connsiteX4" fmla="*/ 185106 w 185713"/>
                  <a:gd name="connsiteY4" fmla="*/ 135357 h 135357"/>
                  <a:gd name="connsiteX0" fmla="*/ 185106 w 185713"/>
                  <a:gd name="connsiteY0" fmla="*/ 135357 h 135357"/>
                  <a:gd name="connsiteX1" fmla="*/ 17100 w 185713"/>
                  <a:gd name="connsiteY1" fmla="*/ 120334 h 135357"/>
                  <a:gd name="connsiteX2" fmla="*/ 0 w 185713"/>
                  <a:gd name="connsiteY2" fmla="*/ 0 h 135357"/>
                  <a:gd name="connsiteX3" fmla="*/ 185713 w 185713"/>
                  <a:gd name="connsiteY3" fmla="*/ 17463 h 135357"/>
                  <a:gd name="connsiteX4" fmla="*/ 185106 w 185713"/>
                  <a:gd name="connsiteY4" fmla="*/ 135357 h 135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713" h="135357">
                    <a:moveTo>
                      <a:pt x="185106" y="135357"/>
                    </a:moveTo>
                    <a:lnTo>
                      <a:pt x="17100" y="120334"/>
                    </a:lnTo>
                    <a:lnTo>
                      <a:pt x="0" y="0"/>
                    </a:lnTo>
                    <a:lnTo>
                      <a:pt x="185713" y="17463"/>
                    </a:lnTo>
                    <a:cubicBezTo>
                      <a:pt x="185511" y="57555"/>
                      <a:pt x="185308" y="95265"/>
                      <a:pt x="185106" y="135357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Freeform 157"/>
              <p:cNvSpPr/>
              <p:nvPr/>
            </p:nvSpPr>
            <p:spPr>
              <a:xfrm>
                <a:off x="2297722" y="4841595"/>
                <a:ext cx="185189" cy="125832"/>
              </a:xfrm>
              <a:custGeom>
                <a:avLst/>
                <a:gdLst>
                  <a:gd name="connsiteX0" fmla="*/ 4605338 w 4605543"/>
                  <a:gd name="connsiteY0" fmla="*/ 0 h 3006224"/>
                  <a:gd name="connsiteX1" fmla="*/ 4605543 w 4605543"/>
                  <a:gd name="connsiteY1" fmla="*/ 81 h 3006224"/>
                  <a:gd name="connsiteX2" fmla="*/ 2233881 w 4605543"/>
                  <a:gd name="connsiteY2" fmla="*/ 3006224 h 3006224"/>
                  <a:gd name="connsiteX3" fmla="*/ 0 w 4605543"/>
                  <a:gd name="connsiteY3" fmla="*/ 3004577 h 3006224"/>
                  <a:gd name="connsiteX4" fmla="*/ 0 w 4605543"/>
                  <a:gd name="connsiteY4" fmla="*/ 1833002 h 3006224"/>
                  <a:gd name="connsiteX5" fmla="*/ 4605338 w 4605543"/>
                  <a:gd name="connsiteY5" fmla="*/ 0 h 3006224"/>
                  <a:gd name="connsiteX0" fmla="*/ 4618224 w 4618429"/>
                  <a:gd name="connsiteY0" fmla="*/ 0 h 3006224"/>
                  <a:gd name="connsiteX1" fmla="*/ 4618429 w 4618429"/>
                  <a:gd name="connsiteY1" fmla="*/ 81 h 3006224"/>
                  <a:gd name="connsiteX2" fmla="*/ 2246767 w 4618429"/>
                  <a:gd name="connsiteY2" fmla="*/ 3006224 h 3006224"/>
                  <a:gd name="connsiteX3" fmla="*/ 12886 w 4618429"/>
                  <a:gd name="connsiteY3" fmla="*/ 3004577 h 3006224"/>
                  <a:gd name="connsiteX4" fmla="*/ 0 w 4618429"/>
                  <a:gd name="connsiteY4" fmla="*/ 2735077 h 3006224"/>
                  <a:gd name="connsiteX5" fmla="*/ 12886 w 4618429"/>
                  <a:gd name="connsiteY5" fmla="*/ 1833002 h 3006224"/>
                  <a:gd name="connsiteX6" fmla="*/ 4618224 w 4618429"/>
                  <a:gd name="connsiteY6" fmla="*/ 0 h 3006224"/>
                  <a:gd name="connsiteX0" fmla="*/ 4618224 w 4618429"/>
                  <a:gd name="connsiteY0" fmla="*/ 0 h 3006224"/>
                  <a:gd name="connsiteX1" fmla="*/ 4618429 w 4618429"/>
                  <a:gd name="connsiteY1" fmla="*/ 81 h 3006224"/>
                  <a:gd name="connsiteX2" fmla="*/ 2246767 w 4618429"/>
                  <a:gd name="connsiteY2" fmla="*/ 3006224 h 3006224"/>
                  <a:gd name="connsiteX3" fmla="*/ 1333500 w 4618429"/>
                  <a:gd name="connsiteY3" fmla="*/ 2992252 h 3006224"/>
                  <a:gd name="connsiteX4" fmla="*/ 12886 w 4618429"/>
                  <a:gd name="connsiteY4" fmla="*/ 3004577 h 3006224"/>
                  <a:gd name="connsiteX5" fmla="*/ 0 w 4618429"/>
                  <a:gd name="connsiteY5" fmla="*/ 2735077 h 3006224"/>
                  <a:gd name="connsiteX6" fmla="*/ 12886 w 4618429"/>
                  <a:gd name="connsiteY6" fmla="*/ 1833002 h 3006224"/>
                  <a:gd name="connsiteX7" fmla="*/ 4618224 w 4618429"/>
                  <a:gd name="connsiteY7" fmla="*/ 0 h 3006224"/>
                  <a:gd name="connsiteX0" fmla="*/ 3275199 w 4618429"/>
                  <a:gd name="connsiteY0" fmla="*/ 733344 h 3006143"/>
                  <a:gd name="connsiteX1" fmla="*/ 4618429 w 4618429"/>
                  <a:gd name="connsiteY1" fmla="*/ 0 h 3006143"/>
                  <a:gd name="connsiteX2" fmla="*/ 2246767 w 4618429"/>
                  <a:gd name="connsiteY2" fmla="*/ 3006143 h 3006143"/>
                  <a:gd name="connsiteX3" fmla="*/ 1333500 w 4618429"/>
                  <a:gd name="connsiteY3" fmla="*/ 2992171 h 3006143"/>
                  <a:gd name="connsiteX4" fmla="*/ 12886 w 4618429"/>
                  <a:gd name="connsiteY4" fmla="*/ 3004496 h 3006143"/>
                  <a:gd name="connsiteX5" fmla="*/ 0 w 4618429"/>
                  <a:gd name="connsiteY5" fmla="*/ 2734996 h 3006143"/>
                  <a:gd name="connsiteX6" fmla="*/ 12886 w 4618429"/>
                  <a:gd name="connsiteY6" fmla="*/ 1832921 h 3006143"/>
                  <a:gd name="connsiteX7" fmla="*/ 3275199 w 4618429"/>
                  <a:gd name="connsiteY7" fmla="*/ 733344 h 3006143"/>
                  <a:gd name="connsiteX0" fmla="*/ 3275199 w 3275199"/>
                  <a:gd name="connsiteY0" fmla="*/ 0 h 2272799"/>
                  <a:gd name="connsiteX1" fmla="*/ 2246767 w 3275199"/>
                  <a:gd name="connsiteY1" fmla="*/ 2272799 h 2272799"/>
                  <a:gd name="connsiteX2" fmla="*/ 1333500 w 3275199"/>
                  <a:gd name="connsiteY2" fmla="*/ 2258827 h 2272799"/>
                  <a:gd name="connsiteX3" fmla="*/ 12886 w 3275199"/>
                  <a:gd name="connsiteY3" fmla="*/ 2271152 h 2272799"/>
                  <a:gd name="connsiteX4" fmla="*/ 0 w 3275199"/>
                  <a:gd name="connsiteY4" fmla="*/ 2001652 h 2272799"/>
                  <a:gd name="connsiteX5" fmla="*/ 12886 w 3275199"/>
                  <a:gd name="connsiteY5" fmla="*/ 1099577 h 2272799"/>
                  <a:gd name="connsiteX6" fmla="*/ 3275199 w 3275199"/>
                  <a:gd name="connsiteY6" fmla="*/ 0 h 2272799"/>
                  <a:gd name="connsiteX0" fmla="*/ 3275199 w 3275199"/>
                  <a:gd name="connsiteY0" fmla="*/ 0 h 2271152"/>
                  <a:gd name="connsiteX1" fmla="*/ 3227842 w 3275199"/>
                  <a:gd name="connsiteY1" fmla="*/ 415424 h 2271152"/>
                  <a:gd name="connsiteX2" fmla="*/ 1333500 w 3275199"/>
                  <a:gd name="connsiteY2" fmla="*/ 2258827 h 2271152"/>
                  <a:gd name="connsiteX3" fmla="*/ 12886 w 3275199"/>
                  <a:gd name="connsiteY3" fmla="*/ 2271152 h 2271152"/>
                  <a:gd name="connsiteX4" fmla="*/ 0 w 3275199"/>
                  <a:gd name="connsiteY4" fmla="*/ 2001652 h 2271152"/>
                  <a:gd name="connsiteX5" fmla="*/ 12886 w 3275199"/>
                  <a:gd name="connsiteY5" fmla="*/ 1099577 h 2271152"/>
                  <a:gd name="connsiteX6" fmla="*/ 3275199 w 3275199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12886 w 3427867"/>
                  <a:gd name="connsiteY5" fmla="*/ 1099577 h 2271152"/>
                  <a:gd name="connsiteX6" fmla="*/ 3275199 w 3427867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356036 w 3427867"/>
                  <a:gd name="connsiteY5" fmla="*/ 242327 h 2271152"/>
                  <a:gd name="connsiteX6" fmla="*/ 3275199 w 3427867"/>
                  <a:gd name="connsiteY6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254250 w 3427867"/>
                  <a:gd name="connsiteY5" fmla="*/ 309377 h 2271152"/>
                  <a:gd name="connsiteX6" fmla="*/ 2356036 w 3427867"/>
                  <a:gd name="connsiteY6" fmla="*/ 242327 h 2271152"/>
                  <a:gd name="connsiteX7" fmla="*/ 3275199 w 3427867"/>
                  <a:gd name="connsiteY7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1333500 w 3427867"/>
                  <a:gd name="connsiteY2" fmla="*/ 2258827 h 2271152"/>
                  <a:gd name="connsiteX3" fmla="*/ 12886 w 3427867"/>
                  <a:gd name="connsiteY3" fmla="*/ 2271152 h 2271152"/>
                  <a:gd name="connsiteX4" fmla="*/ 0 w 3427867"/>
                  <a:gd name="connsiteY4" fmla="*/ 2001652 h 2271152"/>
                  <a:gd name="connsiteX5" fmla="*/ 2476500 w 3427867"/>
                  <a:gd name="connsiteY5" fmla="*/ 277627 h 2271152"/>
                  <a:gd name="connsiteX6" fmla="*/ 2356036 w 3427867"/>
                  <a:gd name="connsiteY6" fmla="*/ 242327 h 2271152"/>
                  <a:gd name="connsiteX7" fmla="*/ 3275199 w 3427867"/>
                  <a:gd name="connsiteY7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340100 w 3427867"/>
                  <a:gd name="connsiteY2" fmla="*/ 48717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56036 w 3427867"/>
                  <a:gd name="connsiteY7" fmla="*/ 242327 h 2271152"/>
                  <a:gd name="connsiteX8" fmla="*/ 3275199 w 3427867"/>
                  <a:gd name="connsiteY8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251200 w 3427867"/>
                  <a:gd name="connsiteY2" fmla="*/ 40462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56036 w 3427867"/>
                  <a:gd name="connsiteY7" fmla="*/ 242327 h 2271152"/>
                  <a:gd name="connsiteX8" fmla="*/ 3275199 w 3427867"/>
                  <a:gd name="connsiteY8" fmla="*/ 0 h 2271152"/>
                  <a:gd name="connsiteX0" fmla="*/ 3275199 w 3427867"/>
                  <a:gd name="connsiteY0" fmla="*/ 0 h 2271152"/>
                  <a:gd name="connsiteX1" fmla="*/ 3427867 w 3427867"/>
                  <a:gd name="connsiteY1" fmla="*/ 415424 h 2271152"/>
                  <a:gd name="connsiteX2" fmla="*/ 3251200 w 3427867"/>
                  <a:gd name="connsiteY2" fmla="*/ 404627 h 2271152"/>
                  <a:gd name="connsiteX3" fmla="*/ 1333500 w 3427867"/>
                  <a:gd name="connsiteY3" fmla="*/ 2258827 h 2271152"/>
                  <a:gd name="connsiteX4" fmla="*/ 12886 w 3427867"/>
                  <a:gd name="connsiteY4" fmla="*/ 2271152 h 2271152"/>
                  <a:gd name="connsiteX5" fmla="*/ 0 w 3427867"/>
                  <a:gd name="connsiteY5" fmla="*/ 2001652 h 2271152"/>
                  <a:gd name="connsiteX6" fmla="*/ 2476500 w 3427867"/>
                  <a:gd name="connsiteY6" fmla="*/ 277627 h 2271152"/>
                  <a:gd name="connsiteX7" fmla="*/ 2322698 w 3427867"/>
                  <a:gd name="connsiteY7" fmla="*/ 249471 h 2271152"/>
                  <a:gd name="connsiteX8" fmla="*/ 3275199 w 3427867"/>
                  <a:gd name="connsiteY8" fmla="*/ 0 h 2271152"/>
                  <a:gd name="connsiteX0" fmla="*/ 3275199 w 3275199"/>
                  <a:gd name="connsiteY0" fmla="*/ 0 h 2271152"/>
                  <a:gd name="connsiteX1" fmla="*/ 3211173 w 3275199"/>
                  <a:gd name="connsiteY1" fmla="*/ 327317 h 2271152"/>
                  <a:gd name="connsiteX2" fmla="*/ 3251200 w 3275199"/>
                  <a:gd name="connsiteY2" fmla="*/ 404627 h 2271152"/>
                  <a:gd name="connsiteX3" fmla="*/ 1333500 w 3275199"/>
                  <a:gd name="connsiteY3" fmla="*/ 2258827 h 2271152"/>
                  <a:gd name="connsiteX4" fmla="*/ 12886 w 3275199"/>
                  <a:gd name="connsiteY4" fmla="*/ 2271152 h 2271152"/>
                  <a:gd name="connsiteX5" fmla="*/ 0 w 3275199"/>
                  <a:gd name="connsiteY5" fmla="*/ 2001652 h 2271152"/>
                  <a:gd name="connsiteX6" fmla="*/ 2476500 w 3275199"/>
                  <a:gd name="connsiteY6" fmla="*/ 277627 h 2271152"/>
                  <a:gd name="connsiteX7" fmla="*/ 2322698 w 3275199"/>
                  <a:gd name="connsiteY7" fmla="*/ 249471 h 2271152"/>
                  <a:gd name="connsiteX8" fmla="*/ 3275199 w 3275199"/>
                  <a:gd name="connsiteY8" fmla="*/ 0 h 2271152"/>
                  <a:gd name="connsiteX0" fmla="*/ 3275199 w 3437392"/>
                  <a:gd name="connsiteY0" fmla="*/ 0 h 2271152"/>
                  <a:gd name="connsiteX1" fmla="*/ 3437392 w 3437392"/>
                  <a:gd name="connsiteY1" fmla="*/ 417805 h 2271152"/>
                  <a:gd name="connsiteX2" fmla="*/ 3251200 w 3437392"/>
                  <a:gd name="connsiteY2" fmla="*/ 404627 h 2271152"/>
                  <a:gd name="connsiteX3" fmla="*/ 1333500 w 3437392"/>
                  <a:gd name="connsiteY3" fmla="*/ 2258827 h 2271152"/>
                  <a:gd name="connsiteX4" fmla="*/ 12886 w 3437392"/>
                  <a:gd name="connsiteY4" fmla="*/ 2271152 h 2271152"/>
                  <a:gd name="connsiteX5" fmla="*/ 0 w 3437392"/>
                  <a:gd name="connsiteY5" fmla="*/ 2001652 h 2271152"/>
                  <a:gd name="connsiteX6" fmla="*/ 2476500 w 3437392"/>
                  <a:gd name="connsiteY6" fmla="*/ 277627 h 2271152"/>
                  <a:gd name="connsiteX7" fmla="*/ 2322698 w 3437392"/>
                  <a:gd name="connsiteY7" fmla="*/ 249471 h 2271152"/>
                  <a:gd name="connsiteX8" fmla="*/ 3275199 w 3437392"/>
                  <a:gd name="connsiteY8" fmla="*/ 0 h 2271152"/>
                  <a:gd name="connsiteX0" fmla="*/ 3262313 w 3424506"/>
                  <a:gd name="connsiteY0" fmla="*/ 0 h 2271152"/>
                  <a:gd name="connsiteX1" fmla="*/ 3424506 w 3424506"/>
                  <a:gd name="connsiteY1" fmla="*/ 417805 h 2271152"/>
                  <a:gd name="connsiteX2" fmla="*/ 3238314 w 3424506"/>
                  <a:gd name="connsiteY2" fmla="*/ 404627 h 2271152"/>
                  <a:gd name="connsiteX3" fmla="*/ 1320614 w 3424506"/>
                  <a:gd name="connsiteY3" fmla="*/ 2258827 h 2271152"/>
                  <a:gd name="connsiteX4" fmla="*/ 0 w 3424506"/>
                  <a:gd name="connsiteY4" fmla="*/ 2271152 h 2271152"/>
                  <a:gd name="connsiteX5" fmla="*/ 6164 w 3424506"/>
                  <a:gd name="connsiteY5" fmla="*/ 1995302 h 2271152"/>
                  <a:gd name="connsiteX6" fmla="*/ 2463614 w 3424506"/>
                  <a:gd name="connsiteY6" fmla="*/ 277627 h 2271152"/>
                  <a:gd name="connsiteX7" fmla="*/ 2309812 w 3424506"/>
                  <a:gd name="connsiteY7" fmla="*/ 249471 h 2271152"/>
                  <a:gd name="connsiteX8" fmla="*/ 3262313 w 3424506"/>
                  <a:gd name="connsiteY8" fmla="*/ 0 h 2271152"/>
                  <a:gd name="connsiteX0" fmla="*/ 3262313 w 3424506"/>
                  <a:gd name="connsiteY0" fmla="*/ 0 h 2271152"/>
                  <a:gd name="connsiteX1" fmla="*/ 3424506 w 3424506"/>
                  <a:gd name="connsiteY1" fmla="*/ 417805 h 2271152"/>
                  <a:gd name="connsiteX2" fmla="*/ 3238314 w 3424506"/>
                  <a:gd name="connsiteY2" fmla="*/ 404627 h 2271152"/>
                  <a:gd name="connsiteX3" fmla="*/ 1320614 w 3424506"/>
                  <a:gd name="connsiteY3" fmla="*/ 2258827 h 2271152"/>
                  <a:gd name="connsiteX4" fmla="*/ 0 w 3424506"/>
                  <a:gd name="connsiteY4" fmla="*/ 2271152 h 2271152"/>
                  <a:gd name="connsiteX5" fmla="*/ 2989 w 3424506"/>
                  <a:gd name="connsiteY5" fmla="*/ 1998477 h 2271152"/>
                  <a:gd name="connsiteX6" fmla="*/ 2463614 w 3424506"/>
                  <a:gd name="connsiteY6" fmla="*/ 277627 h 2271152"/>
                  <a:gd name="connsiteX7" fmla="*/ 2309812 w 3424506"/>
                  <a:gd name="connsiteY7" fmla="*/ 249471 h 2271152"/>
                  <a:gd name="connsiteX8" fmla="*/ 3262313 w 3424506"/>
                  <a:gd name="connsiteY8" fmla="*/ 0 h 227115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62313 w 3424506"/>
                  <a:gd name="connsiteY0" fmla="*/ 0 h 2274702"/>
                  <a:gd name="connsiteX1" fmla="*/ 3424506 w 3424506"/>
                  <a:gd name="connsiteY1" fmla="*/ 417805 h 2274702"/>
                  <a:gd name="connsiteX2" fmla="*/ 3238314 w 3424506"/>
                  <a:gd name="connsiteY2" fmla="*/ 404627 h 2274702"/>
                  <a:gd name="connsiteX3" fmla="*/ 1304739 w 3424506"/>
                  <a:gd name="connsiteY3" fmla="*/ 2274702 h 2274702"/>
                  <a:gd name="connsiteX4" fmla="*/ 0 w 3424506"/>
                  <a:gd name="connsiteY4" fmla="*/ 2271152 h 2274702"/>
                  <a:gd name="connsiteX5" fmla="*/ 2989 w 3424506"/>
                  <a:gd name="connsiteY5" fmla="*/ 1998477 h 2274702"/>
                  <a:gd name="connsiteX6" fmla="*/ 2463614 w 3424506"/>
                  <a:gd name="connsiteY6" fmla="*/ 277627 h 2274702"/>
                  <a:gd name="connsiteX7" fmla="*/ 2309812 w 3424506"/>
                  <a:gd name="connsiteY7" fmla="*/ 249471 h 2274702"/>
                  <a:gd name="connsiteX8" fmla="*/ 3262313 w 3424506"/>
                  <a:gd name="connsiteY8" fmla="*/ 0 h 2274702"/>
                  <a:gd name="connsiteX0" fmla="*/ 3259592 w 3421785"/>
                  <a:gd name="connsiteY0" fmla="*/ 0 h 2274702"/>
                  <a:gd name="connsiteX1" fmla="*/ 3421785 w 3421785"/>
                  <a:gd name="connsiteY1" fmla="*/ 417805 h 2274702"/>
                  <a:gd name="connsiteX2" fmla="*/ 3235593 w 3421785"/>
                  <a:gd name="connsiteY2" fmla="*/ 404627 h 2274702"/>
                  <a:gd name="connsiteX3" fmla="*/ 1302018 w 3421785"/>
                  <a:gd name="connsiteY3" fmla="*/ 2274702 h 2274702"/>
                  <a:gd name="connsiteX4" fmla="*/ 454 w 3421785"/>
                  <a:gd name="connsiteY4" fmla="*/ 2271152 h 2274702"/>
                  <a:gd name="connsiteX5" fmla="*/ 268 w 3421785"/>
                  <a:gd name="connsiteY5" fmla="*/ 1998477 h 2274702"/>
                  <a:gd name="connsiteX6" fmla="*/ 2460893 w 3421785"/>
                  <a:gd name="connsiteY6" fmla="*/ 277627 h 2274702"/>
                  <a:gd name="connsiteX7" fmla="*/ 2307091 w 3421785"/>
                  <a:gd name="connsiteY7" fmla="*/ 249471 h 2274702"/>
                  <a:gd name="connsiteX8" fmla="*/ 3259592 w 3421785"/>
                  <a:gd name="connsiteY8" fmla="*/ 0 h 2274702"/>
                  <a:gd name="connsiteX0" fmla="*/ 3259592 w 3421785"/>
                  <a:gd name="connsiteY0" fmla="*/ 0 h 2274702"/>
                  <a:gd name="connsiteX1" fmla="*/ 3421785 w 3421785"/>
                  <a:gd name="connsiteY1" fmla="*/ 417805 h 2274702"/>
                  <a:gd name="connsiteX2" fmla="*/ 3235593 w 3421785"/>
                  <a:gd name="connsiteY2" fmla="*/ 404627 h 2274702"/>
                  <a:gd name="connsiteX3" fmla="*/ 1302018 w 3421785"/>
                  <a:gd name="connsiteY3" fmla="*/ 2274702 h 2274702"/>
                  <a:gd name="connsiteX4" fmla="*/ 454 w 3421785"/>
                  <a:gd name="connsiteY4" fmla="*/ 2271152 h 2274702"/>
                  <a:gd name="connsiteX5" fmla="*/ 268 w 3421785"/>
                  <a:gd name="connsiteY5" fmla="*/ 1998477 h 2274702"/>
                  <a:gd name="connsiteX6" fmla="*/ 2460893 w 3421785"/>
                  <a:gd name="connsiteY6" fmla="*/ 277627 h 2274702"/>
                  <a:gd name="connsiteX7" fmla="*/ 2307091 w 3421785"/>
                  <a:gd name="connsiteY7" fmla="*/ 249471 h 2274702"/>
                  <a:gd name="connsiteX8" fmla="*/ 3259592 w 3421785"/>
                  <a:gd name="connsiteY8" fmla="*/ 0 h 2274702"/>
                  <a:gd name="connsiteX0" fmla="*/ 3259740 w 3421933"/>
                  <a:gd name="connsiteY0" fmla="*/ 0 h 2274702"/>
                  <a:gd name="connsiteX1" fmla="*/ 3421933 w 3421933"/>
                  <a:gd name="connsiteY1" fmla="*/ 417805 h 2274702"/>
                  <a:gd name="connsiteX2" fmla="*/ 3235741 w 3421933"/>
                  <a:gd name="connsiteY2" fmla="*/ 404627 h 2274702"/>
                  <a:gd name="connsiteX3" fmla="*/ 1302166 w 3421933"/>
                  <a:gd name="connsiteY3" fmla="*/ 2274702 h 2274702"/>
                  <a:gd name="connsiteX4" fmla="*/ 602 w 3421933"/>
                  <a:gd name="connsiteY4" fmla="*/ 2271152 h 2274702"/>
                  <a:gd name="connsiteX5" fmla="*/ 416 w 3421933"/>
                  <a:gd name="connsiteY5" fmla="*/ 1998477 h 2274702"/>
                  <a:gd name="connsiteX6" fmla="*/ 2461041 w 3421933"/>
                  <a:gd name="connsiteY6" fmla="*/ 277627 h 2274702"/>
                  <a:gd name="connsiteX7" fmla="*/ 2307239 w 3421933"/>
                  <a:gd name="connsiteY7" fmla="*/ 249471 h 2274702"/>
                  <a:gd name="connsiteX8" fmla="*/ 3259740 w 3421933"/>
                  <a:gd name="connsiteY8" fmla="*/ 0 h 2274702"/>
                  <a:gd name="connsiteX0" fmla="*/ 3259740 w 3421933"/>
                  <a:gd name="connsiteY0" fmla="*/ 0 h 2274702"/>
                  <a:gd name="connsiteX1" fmla="*/ 3421933 w 3421933"/>
                  <a:gd name="connsiteY1" fmla="*/ 417805 h 2274702"/>
                  <a:gd name="connsiteX2" fmla="*/ 3235741 w 3421933"/>
                  <a:gd name="connsiteY2" fmla="*/ 404627 h 2274702"/>
                  <a:gd name="connsiteX3" fmla="*/ 1302166 w 3421933"/>
                  <a:gd name="connsiteY3" fmla="*/ 2274702 h 2274702"/>
                  <a:gd name="connsiteX4" fmla="*/ 602 w 3421933"/>
                  <a:gd name="connsiteY4" fmla="*/ 2271152 h 2274702"/>
                  <a:gd name="connsiteX5" fmla="*/ 416 w 3421933"/>
                  <a:gd name="connsiteY5" fmla="*/ 1998477 h 2274702"/>
                  <a:gd name="connsiteX6" fmla="*/ 2461041 w 3421933"/>
                  <a:gd name="connsiteY6" fmla="*/ 277627 h 2274702"/>
                  <a:gd name="connsiteX7" fmla="*/ 3259740 w 3421933"/>
                  <a:gd name="connsiteY7" fmla="*/ 0 h 2274702"/>
                  <a:gd name="connsiteX0" fmla="*/ 2461041 w 3421933"/>
                  <a:gd name="connsiteY0" fmla="*/ 0 h 1997075"/>
                  <a:gd name="connsiteX1" fmla="*/ 3421933 w 3421933"/>
                  <a:gd name="connsiteY1" fmla="*/ 140178 h 1997075"/>
                  <a:gd name="connsiteX2" fmla="*/ 3235741 w 3421933"/>
                  <a:gd name="connsiteY2" fmla="*/ 127000 h 1997075"/>
                  <a:gd name="connsiteX3" fmla="*/ 1302166 w 3421933"/>
                  <a:gd name="connsiteY3" fmla="*/ 1997075 h 1997075"/>
                  <a:gd name="connsiteX4" fmla="*/ 602 w 3421933"/>
                  <a:gd name="connsiteY4" fmla="*/ 1993525 h 1997075"/>
                  <a:gd name="connsiteX5" fmla="*/ 416 w 3421933"/>
                  <a:gd name="connsiteY5" fmla="*/ 1720850 h 1997075"/>
                  <a:gd name="connsiteX6" fmla="*/ 2461041 w 3421933"/>
                  <a:gd name="connsiteY6" fmla="*/ 0 h 1997075"/>
                  <a:gd name="connsiteX0" fmla="*/ 2461041 w 3256833"/>
                  <a:gd name="connsiteY0" fmla="*/ 0 h 1997075"/>
                  <a:gd name="connsiteX1" fmla="*/ 3256833 w 3256833"/>
                  <a:gd name="connsiteY1" fmla="*/ 232253 h 1997075"/>
                  <a:gd name="connsiteX2" fmla="*/ 3235741 w 3256833"/>
                  <a:gd name="connsiteY2" fmla="*/ 127000 h 1997075"/>
                  <a:gd name="connsiteX3" fmla="*/ 1302166 w 3256833"/>
                  <a:gd name="connsiteY3" fmla="*/ 1997075 h 1997075"/>
                  <a:gd name="connsiteX4" fmla="*/ 602 w 3256833"/>
                  <a:gd name="connsiteY4" fmla="*/ 1993525 h 1997075"/>
                  <a:gd name="connsiteX5" fmla="*/ 416 w 3256833"/>
                  <a:gd name="connsiteY5" fmla="*/ 1720850 h 1997075"/>
                  <a:gd name="connsiteX6" fmla="*/ 2461041 w 3256833"/>
                  <a:gd name="connsiteY6" fmla="*/ 0 h 1997075"/>
                  <a:gd name="connsiteX0" fmla="*/ 416 w 3256833"/>
                  <a:gd name="connsiteY0" fmla="*/ 1593850 h 1870075"/>
                  <a:gd name="connsiteX1" fmla="*/ 3256833 w 3256833"/>
                  <a:gd name="connsiteY1" fmla="*/ 105253 h 1870075"/>
                  <a:gd name="connsiteX2" fmla="*/ 3235741 w 3256833"/>
                  <a:gd name="connsiteY2" fmla="*/ 0 h 1870075"/>
                  <a:gd name="connsiteX3" fmla="*/ 1302166 w 3256833"/>
                  <a:gd name="connsiteY3" fmla="*/ 1870075 h 1870075"/>
                  <a:gd name="connsiteX4" fmla="*/ 602 w 3256833"/>
                  <a:gd name="connsiteY4" fmla="*/ 1866525 h 1870075"/>
                  <a:gd name="connsiteX5" fmla="*/ 416 w 3256833"/>
                  <a:gd name="connsiteY5" fmla="*/ 1593850 h 1870075"/>
                  <a:gd name="connsiteX0" fmla="*/ 0 w 3256231"/>
                  <a:gd name="connsiteY0" fmla="*/ 1866525 h 1870075"/>
                  <a:gd name="connsiteX1" fmla="*/ 3256231 w 3256231"/>
                  <a:gd name="connsiteY1" fmla="*/ 105253 h 1870075"/>
                  <a:gd name="connsiteX2" fmla="*/ 3235139 w 3256231"/>
                  <a:gd name="connsiteY2" fmla="*/ 0 h 1870075"/>
                  <a:gd name="connsiteX3" fmla="*/ 1301564 w 3256231"/>
                  <a:gd name="connsiteY3" fmla="*/ 1870075 h 1870075"/>
                  <a:gd name="connsiteX4" fmla="*/ 0 w 3256231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54667"/>
                  <a:gd name="connsiteY0" fmla="*/ 1866525 h 1870075"/>
                  <a:gd name="connsiteX1" fmla="*/ 1954667 w 1954667"/>
                  <a:gd name="connsiteY1" fmla="*/ 105253 h 1870075"/>
                  <a:gd name="connsiteX2" fmla="*/ 1933575 w 1954667"/>
                  <a:gd name="connsiteY2" fmla="*/ 0 h 1870075"/>
                  <a:gd name="connsiteX3" fmla="*/ 0 w 1954667"/>
                  <a:gd name="connsiteY3" fmla="*/ 1870075 h 1870075"/>
                  <a:gd name="connsiteX4" fmla="*/ 149411 w 1954667"/>
                  <a:gd name="connsiteY4" fmla="*/ 1866525 h 1870075"/>
                  <a:gd name="connsiteX0" fmla="*/ 149411 w 1935617"/>
                  <a:gd name="connsiteY0" fmla="*/ 1866525 h 1870075"/>
                  <a:gd name="connsiteX1" fmla="*/ 1935617 w 1935617"/>
                  <a:gd name="connsiteY1" fmla="*/ 114778 h 1870075"/>
                  <a:gd name="connsiteX2" fmla="*/ 1933575 w 1935617"/>
                  <a:gd name="connsiteY2" fmla="*/ 0 h 1870075"/>
                  <a:gd name="connsiteX3" fmla="*/ 0 w 1935617"/>
                  <a:gd name="connsiteY3" fmla="*/ 1870075 h 1870075"/>
                  <a:gd name="connsiteX4" fmla="*/ 149411 w 19356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149411 w 1948317"/>
                  <a:gd name="connsiteY0" fmla="*/ 1866525 h 1870075"/>
                  <a:gd name="connsiteX1" fmla="*/ 1948317 w 1948317"/>
                  <a:gd name="connsiteY1" fmla="*/ 108428 h 1870075"/>
                  <a:gd name="connsiteX2" fmla="*/ 1933575 w 1948317"/>
                  <a:gd name="connsiteY2" fmla="*/ 0 h 1870075"/>
                  <a:gd name="connsiteX3" fmla="*/ 0 w 1948317"/>
                  <a:gd name="connsiteY3" fmla="*/ 1870075 h 1870075"/>
                  <a:gd name="connsiteX4" fmla="*/ 149411 w 1948317"/>
                  <a:gd name="connsiteY4" fmla="*/ 1866525 h 1870075"/>
                  <a:gd name="connsiteX0" fmla="*/ 0 w 2031814"/>
                  <a:gd name="connsiteY0" fmla="*/ 1866525 h 1866525"/>
                  <a:gd name="connsiteX1" fmla="*/ 1798906 w 2031814"/>
                  <a:gd name="connsiteY1" fmla="*/ 108428 h 1866525"/>
                  <a:gd name="connsiteX2" fmla="*/ 1784164 w 2031814"/>
                  <a:gd name="connsiteY2" fmla="*/ 0 h 1866525"/>
                  <a:gd name="connsiteX3" fmla="*/ 2031814 w 2031814"/>
                  <a:gd name="connsiteY3" fmla="*/ 3175 h 1866525"/>
                  <a:gd name="connsiteX4" fmla="*/ 0 w 2031814"/>
                  <a:gd name="connsiteY4" fmla="*/ 1866525 h 1866525"/>
                  <a:gd name="connsiteX0" fmla="*/ 158936 w 247650"/>
                  <a:gd name="connsiteY0" fmla="*/ 190125 h 190125"/>
                  <a:gd name="connsiteX1" fmla="*/ 14742 w 247650"/>
                  <a:gd name="connsiteY1" fmla="*/ 108428 h 190125"/>
                  <a:gd name="connsiteX2" fmla="*/ 0 w 247650"/>
                  <a:gd name="connsiteY2" fmla="*/ 0 h 190125"/>
                  <a:gd name="connsiteX3" fmla="*/ 247650 w 247650"/>
                  <a:gd name="connsiteY3" fmla="*/ 3175 h 190125"/>
                  <a:gd name="connsiteX4" fmla="*/ 158936 w 247650"/>
                  <a:gd name="connsiteY4" fmla="*/ 190125 h 190125"/>
                  <a:gd name="connsiteX0" fmla="*/ 158936 w 183356"/>
                  <a:gd name="connsiteY0" fmla="*/ 190125 h 190125"/>
                  <a:gd name="connsiteX1" fmla="*/ 14742 w 183356"/>
                  <a:gd name="connsiteY1" fmla="*/ 108428 h 190125"/>
                  <a:gd name="connsiteX2" fmla="*/ 0 w 183356"/>
                  <a:gd name="connsiteY2" fmla="*/ 0 h 190125"/>
                  <a:gd name="connsiteX3" fmla="*/ 183356 w 183356"/>
                  <a:gd name="connsiteY3" fmla="*/ 10319 h 190125"/>
                  <a:gd name="connsiteX4" fmla="*/ 158936 w 183356"/>
                  <a:gd name="connsiteY4" fmla="*/ 190125 h 190125"/>
                  <a:gd name="connsiteX0" fmla="*/ 177986 w 183356"/>
                  <a:gd name="connsiteY0" fmla="*/ 97256 h 108428"/>
                  <a:gd name="connsiteX1" fmla="*/ 14742 w 183356"/>
                  <a:gd name="connsiteY1" fmla="*/ 108428 h 108428"/>
                  <a:gd name="connsiteX2" fmla="*/ 0 w 183356"/>
                  <a:gd name="connsiteY2" fmla="*/ 0 h 108428"/>
                  <a:gd name="connsiteX3" fmla="*/ 183356 w 183356"/>
                  <a:gd name="connsiteY3" fmla="*/ 10319 h 108428"/>
                  <a:gd name="connsiteX4" fmla="*/ 177986 w 183356"/>
                  <a:gd name="connsiteY4" fmla="*/ 97256 h 108428"/>
                  <a:gd name="connsiteX0" fmla="*/ 204180 w 204180"/>
                  <a:gd name="connsiteY0" fmla="*/ 137738 h 137738"/>
                  <a:gd name="connsiteX1" fmla="*/ 14742 w 204180"/>
                  <a:gd name="connsiteY1" fmla="*/ 108428 h 137738"/>
                  <a:gd name="connsiteX2" fmla="*/ 0 w 204180"/>
                  <a:gd name="connsiteY2" fmla="*/ 0 h 137738"/>
                  <a:gd name="connsiteX3" fmla="*/ 183356 w 204180"/>
                  <a:gd name="connsiteY3" fmla="*/ 10319 h 137738"/>
                  <a:gd name="connsiteX4" fmla="*/ 204180 w 204180"/>
                  <a:gd name="connsiteY4" fmla="*/ 137738 h 137738"/>
                  <a:gd name="connsiteX0" fmla="*/ 170842 w 183356"/>
                  <a:gd name="connsiteY0" fmla="*/ 135357 h 135357"/>
                  <a:gd name="connsiteX1" fmla="*/ 14742 w 183356"/>
                  <a:gd name="connsiteY1" fmla="*/ 108428 h 135357"/>
                  <a:gd name="connsiteX2" fmla="*/ 0 w 183356"/>
                  <a:gd name="connsiteY2" fmla="*/ 0 h 135357"/>
                  <a:gd name="connsiteX3" fmla="*/ 183356 w 183356"/>
                  <a:gd name="connsiteY3" fmla="*/ 10319 h 135357"/>
                  <a:gd name="connsiteX4" fmla="*/ 170842 w 183356"/>
                  <a:gd name="connsiteY4" fmla="*/ 135357 h 135357"/>
                  <a:gd name="connsiteX0" fmla="*/ 144648 w 183356"/>
                  <a:gd name="connsiteY0" fmla="*/ 132976 h 132976"/>
                  <a:gd name="connsiteX1" fmla="*/ 14742 w 183356"/>
                  <a:gd name="connsiteY1" fmla="*/ 108428 h 132976"/>
                  <a:gd name="connsiteX2" fmla="*/ 0 w 183356"/>
                  <a:gd name="connsiteY2" fmla="*/ 0 h 132976"/>
                  <a:gd name="connsiteX3" fmla="*/ 183356 w 183356"/>
                  <a:gd name="connsiteY3" fmla="*/ 10319 h 132976"/>
                  <a:gd name="connsiteX4" fmla="*/ 144648 w 183356"/>
                  <a:gd name="connsiteY4" fmla="*/ 132976 h 132976"/>
                  <a:gd name="connsiteX0" fmla="*/ 116073 w 183356"/>
                  <a:gd name="connsiteY0" fmla="*/ 132976 h 132976"/>
                  <a:gd name="connsiteX1" fmla="*/ 14742 w 183356"/>
                  <a:gd name="connsiteY1" fmla="*/ 108428 h 132976"/>
                  <a:gd name="connsiteX2" fmla="*/ 0 w 183356"/>
                  <a:gd name="connsiteY2" fmla="*/ 0 h 132976"/>
                  <a:gd name="connsiteX3" fmla="*/ 183356 w 183356"/>
                  <a:gd name="connsiteY3" fmla="*/ 10319 h 132976"/>
                  <a:gd name="connsiteX4" fmla="*/ 116073 w 183356"/>
                  <a:gd name="connsiteY4" fmla="*/ 132976 h 132976"/>
                  <a:gd name="connsiteX0" fmla="*/ 173223 w 183356"/>
                  <a:gd name="connsiteY0" fmla="*/ 132976 h 132976"/>
                  <a:gd name="connsiteX1" fmla="*/ 14742 w 183356"/>
                  <a:gd name="connsiteY1" fmla="*/ 108428 h 132976"/>
                  <a:gd name="connsiteX2" fmla="*/ 0 w 183356"/>
                  <a:gd name="connsiteY2" fmla="*/ 0 h 132976"/>
                  <a:gd name="connsiteX3" fmla="*/ 183356 w 183356"/>
                  <a:gd name="connsiteY3" fmla="*/ 10319 h 132976"/>
                  <a:gd name="connsiteX4" fmla="*/ 173223 w 183356"/>
                  <a:gd name="connsiteY4" fmla="*/ 132976 h 132976"/>
                  <a:gd name="connsiteX0" fmla="*/ 173223 w 216693"/>
                  <a:gd name="connsiteY0" fmla="*/ 132976 h 132976"/>
                  <a:gd name="connsiteX1" fmla="*/ 14742 w 216693"/>
                  <a:gd name="connsiteY1" fmla="*/ 108428 h 132976"/>
                  <a:gd name="connsiteX2" fmla="*/ 0 w 216693"/>
                  <a:gd name="connsiteY2" fmla="*/ 0 h 132976"/>
                  <a:gd name="connsiteX3" fmla="*/ 216693 w 216693"/>
                  <a:gd name="connsiteY3" fmla="*/ 53182 h 132976"/>
                  <a:gd name="connsiteX4" fmla="*/ 173223 w 216693"/>
                  <a:gd name="connsiteY4" fmla="*/ 132976 h 132976"/>
                  <a:gd name="connsiteX0" fmla="*/ 173223 w 183355"/>
                  <a:gd name="connsiteY0" fmla="*/ 132976 h 132976"/>
                  <a:gd name="connsiteX1" fmla="*/ 14742 w 183355"/>
                  <a:gd name="connsiteY1" fmla="*/ 108428 h 132976"/>
                  <a:gd name="connsiteX2" fmla="*/ 0 w 183355"/>
                  <a:gd name="connsiteY2" fmla="*/ 0 h 132976"/>
                  <a:gd name="connsiteX3" fmla="*/ 183355 w 183355"/>
                  <a:gd name="connsiteY3" fmla="*/ 7938 h 132976"/>
                  <a:gd name="connsiteX4" fmla="*/ 173223 w 183355"/>
                  <a:gd name="connsiteY4" fmla="*/ 132976 h 132976"/>
                  <a:gd name="connsiteX0" fmla="*/ 182748 w 183355"/>
                  <a:gd name="connsiteY0" fmla="*/ 128214 h 128214"/>
                  <a:gd name="connsiteX1" fmla="*/ 14742 w 183355"/>
                  <a:gd name="connsiteY1" fmla="*/ 108428 h 128214"/>
                  <a:gd name="connsiteX2" fmla="*/ 0 w 183355"/>
                  <a:gd name="connsiteY2" fmla="*/ 0 h 128214"/>
                  <a:gd name="connsiteX3" fmla="*/ 183355 w 183355"/>
                  <a:gd name="connsiteY3" fmla="*/ 7938 h 128214"/>
                  <a:gd name="connsiteX4" fmla="*/ 182748 w 183355"/>
                  <a:gd name="connsiteY4" fmla="*/ 128214 h 128214"/>
                  <a:gd name="connsiteX0" fmla="*/ 182748 w 183355"/>
                  <a:gd name="connsiteY0" fmla="*/ 125832 h 125832"/>
                  <a:gd name="connsiteX1" fmla="*/ 14742 w 183355"/>
                  <a:gd name="connsiteY1" fmla="*/ 108428 h 125832"/>
                  <a:gd name="connsiteX2" fmla="*/ 0 w 183355"/>
                  <a:gd name="connsiteY2" fmla="*/ 0 h 125832"/>
                  <a:gd name="connsiteX3" fmla="*/ 183355 w 183355"/>
                  <a:gd name="connsiteY3" fmla="*/ 7938 h 125832"/>
                  <a:gd name="connsiteX4" fmla="*/ 182748 w 183355"/>
                  <a:gd name="connsiteY4" fmla="*/ 125832 h 125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355" h="125832">
                    <a:moveTo>
                      <a:pt x="182748" y="125832"/>
                    </a:moveTo>
                    <a:lnTo>
                      <a:pt x="14742" y="108428"/>
                    </a:lnTo>
                    <a:lnTo>
                      <a:pt x="0" y="0"/>
                    </a:lnTo>
                    <a:lnTo>
                      <a:pt x="183355" y="7938"/>
                    </a:lnTo>
                    <a:cubicBezTo>
                      <a:pt x="183153" y="48030"/>
                      <a:pt x="182950" y="85740"/>
                      <a:pt x="182748" y="125832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Freeform 158"/>
              <p:cNvSpPr/>
              <p:nvPr/>
            </p:nvSpPr>
            <p:spPr>
              <a:xfrm>
                <a:off x="-4443" y="4590101"/>
                <a:ext cx="3432856" cy="2274702"/>
              </a:xfrm>
              <a:custGeom>
                <a:avLst/>
                <a:gdLst>
                  <a:gd name="connsiteX0" fmla="*/ 3266660 w 3430475"/>
                  <a:gd name="connsiteY0" fmla="*/ 0 h 2274702"/>
                  <a:gd name="connsiteX1" fmla="*/ 3430475 w 3430475"/>
                  <a:gd name="connsiteY1" fmla="*/ 417805 h 2274702"/>
                  <a:gd name="connsiteX2" fmla="*/ 3242421 w 3430475"/>
                  <a:gd name="connsiteY2" fmla="*/ 404627 h 2274702"/>
                  <a:gd name="connsiteX3" fmla="*/ 1289511 w 3430475"/>
                  <a:gd name="connsiteY3" fmla="*/ 2274702 h 2274702"/>
                  <a:gd name="connsiteX4" fmla="*/ 0 w 3430475"/>
                  <a:gd name="connsiteY4" fmla="*/ 2271220 h 2274702"/>
                  <a:gd name="connsiteX5" fmla="*/ 0 w 3430475"/>
                  <a:gd name="connsiteY5" fmla="*/ 1980989 h 2274702"/>
                  <a:gd name="connsiteX6" fmla="*/ 2459974 w 3430475"/>
                  <a:gd name="connsiteY6" fmla="*/ 277627 h 2274702"/>
                  <a:gd name="connsiteX7" fmla="*/ 2304634 w 3430475"/>
                  <a:gd name="connsiteY7" fmla="*/ 249471 h 2274702"/>
                  <a:gd name="connsiteX8" fmla="*/ 3266660 w 3430475"/>
                  <a:gd name="connsiteY8" fmla="*/ 0 h 2274702"/>
                  <a:gd name="connsiteX0" fmla="*/ 3266660 w 3432856"/>
                  <a:gd name="connsiteY0" fmla="*/ 0 h 2274702"/>
                  <a:gd name="connsiteX1" fmla="*/ 3432856 w 3432856"/>
                  <a:gd name="connsiteY1" fmla="*/ 424949 h 2274702"/>
                  <a:gd name="connsiteX2" fmla="*/ 3242421 w 3432856"/>
                  <a:gd name="connsiteY2" fmla="*/ 404627 h 2274702"/>
                  <a:gd name="connsiteX3" fmla="*/ 1289511 w 3432856"/>
                  <a:gd name="connsiteY3" fmla="*/ 2274702 h 2274702"/>
                  <a:gd name="connsiteX4" fmla="*/ 0 w 3432856"/>
                  <a:gd name="connsiteY4" fmla="*/ 2271220 h 2274702"/>
                  <a:gd name="connsiteX5" fmla="*/ 0 w 3432856"/>
                  <a:gd name="connsiteY5" fmla="*/ 1980989 h 2274702"/>
                  <a:gd name="connsiteX6" fmla="*/ 2459974 w 3432856"/>
                  <a:gd name="connsiteY6" fmla="*/ 277627 h 2274702"/>
                  <a:gd name="connsiteX7" fmla="*/ 2304634 w 3432856"/>
                  <a:gd name="connsiteY7" fmla="*/ 249471 h 2274702"/>
                  <a:gd name="connsiteX8" fmla="*/ 3266660 w 3432856"/>
                  <a:gd name="connsiteY8" fmla="*/ 0 h 227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2856" h="2274702">
                    <a:moveTo>
                      <a:pt x="3266660" y="0"/>
                    </a:moveTo>
                    <a:lnTo>
                      <a:pt x="3432856" y="424949"/>
                    </a:lnTo>
                    <a:lnTo>
                      <a:pt x="3242421" y="404627"/>
                    </a:lnTo>
                    <a:lnTo>
                      <a:pt x="1289511" y="2274702"/>
                    </a:lnTo>
                    <a:lnTo>
                      <a:pt x="0" y="2271220"/>
                    </a:lnTo>
                    <a:lnTo>
                      <a:pt x="0" y="1980989"/>
                    </a:lnTo>
                    <a:lnTo>
                      <a:pt x="2459974" y="277627"/>
                    </a:lnTo>
                    <a:lnTo>
                      <a:pt x="2304634" y="249471"/>
                    </a:lnTo>
                    <a:lnTo>
                      <a:pt x="3266660" y="0"/>
                    </a:lnTo>
                    <a:close/>
                  </a:path>
                </a:pathLst>
              </a:custGeom>
              <a:gradFill>
                <a:gsLst>
                  <a:gs pos="18000">
                    <a:srgbClr val="57D3FF"/>
                  </a:gs>
                  <a:gs pos="89000">
                    <a:srgbClr val="00B0F0"/>
                  </a:gs>
                </a:gsLst>
                <a:lin ang="54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4860032" y="600943"/>
            <a:ext cx="5709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kern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World </a:t>
            </a:r>
            <a:r>
              <a:rPr lang="en-US" sz="1400" b="1" kern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Federation of </a:t>
            </a:r>
            <a:r>
              <a:rPr lang="en-US" sz="1400" b="1" kern="0" dirty="0" smtClean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Direct Selling Associations (WFDSA)</a:t>
            </a:r>
            <a:endParaRPr lang="en-US" sz="1400" b="1" kern="0" dirty="0" smtClean="0">
              <a:solidFill>
                <a:schemeClr val="bg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670986" y="4895334"/>
            <a:ext cx="2597410" cy="126894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114300">
              <a:schemeClr val="tx1">
                <a:lumMod val="75000"/>
                <a:lumOff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LEVEL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(SLM)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5940152" y="4797152"/>
            <a:ext cx="2635364" cy="13370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114300">
              <a:schemeClr val="tx1">
                <a:lumMod val="75000"/>
                <a:lumOff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(MO)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chemeClr val="bg1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107504" y="231612"/>
            <a:ext cx="93610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‘A </a:t>
            </a: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vibrant and growing </a:t>
            </a:r>
            <a:r>
              <a:rPr lang="en-US" sz="19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channel of distribution</a:t>
            </a: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for the marketing of </a:t>
            </a:r>
            <a:r>
              <a:rPr lang="en-US" sz="19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 </a:t>
            </a: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9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directly to consumers</a:t>
            </a: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sp>
        <p:nvSpPr>
          <p:cNvPr id="34" name="Oval 33"/>
          <p:cNvSpPr/>
          <p:nvPr/>
        </p:nvSpPr>
        <p:spPr>
          <a:xfrm>
            <a:off x="3304788" y="5332360"/>
            <a:ext cx="2635364" cy="13370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114300">
              <a:schemeClr val="tx1">
                <a:lumMod val="75000"/>
                <a:lumOff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 LEVEL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(MLM)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5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1" grpId="0" animBg="1"/>
      <p:bldP spid="75" grpId="0" animBg="1"/>
      <p:bldP spid="70" grpId="0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43592" y="1200785"/>
            <a:ext cx="5428378" cy="5208811"/>
            <a:chOff x="1671584" y="1008999"/>
            <a:chExt cx="5337300" cy="5400597"/>
          </a:xfrm>
        </p:grpSpPr>
        <p:grpSp>
          <p:nvGrpSpPr>
            <p:cNvPr id="2" name="Group 1"/>
            <p:cNvGrpSpPr/>
            <p:nvPr/>
          </p:nvGrpSpPr>
          <p:grpSpPr>
            <a:xfrm rot="249867">
              <a:off x="3886403" y="1008999"/>
              <a:ext cx="1825204" cy="2299808"/>
              <a:chOff x="4149590" y="1403424"/>
              <a:chExt cx="1581796" cy="1993107"/>
            </a:xfrm>
          </p:grpSpPr>
          <p:sp>
            <p:nvSpPr>
              <p:cNvPr id="8" name="Rectangle 3"/>
              <p:cNvSpPr/>
              <p:nvPr/>
            </p:nvSpPr>
            <p:spPr>
              <a:xfrm rot="10043317" flipV="1">
                <a:off x="4149590" y="1403424"/>
                <a:ext cx="1581796" cy="1993107"/>
              </a:xfrm>
              <a:custGeom>
                <a:avLst/>
                <a:gdLst>
                  <a:gd name="connsiteX0" fmla="*/ 0 w 2590800"/>
                  <a:gd name="connsiteY0" fmla="*/ 0 h 1752600"/>
                  <a:gd name="connsiteX1" fmla="*/ 2590800 w 2590800"/>
                  <a:gd name="connsiteY1" fmla="*/ 0 h 1752600"/>
                  <a:gd name="connsiteX2" fmla="*/ 2590800 w 2590800"/>
                  <a:gd name="connsiteY2" fmla="*/ 1752600 h 1752600"/>
                  <a:gd name="connsiteX3" fmla="*/ 0 w 2590800"/>
                  <a:gd name="connsiteY3" fmla="*/ 1752600 h 1752600"/>
                  <a:gd name="connsiteX4" fmla="*/ 0 w 2590800"/>
                  <a:gd name="connsiteY4" fmla="*/ 0 h 1752600"/>
                  <a:gd name="connsiteX0" fmla="*/ 47625 w 2590800"/>
                  <a:gd name="connsiteY0" fmla="*/ 76200 h 1752600"/>
                  <a:gd name="connsiteX1" fmla="*/ 2590800 w 2590800"/>
                  <a:gd name="connsiteY1" fmla="*/ 0 h 1752600"/>
                  <a:gd name="connsiteX2" fmla="*/ 2590800 w 2590800"/>
                  <a:gd name="connsiteY2" fmla="*/ 1752600 h 1752600"/>
                  <a:gd name="connsiteX3" fmla="*/ 0 w 2590800"/>
                  <a:gd name="connsiteY3" fmla="*/ 1752600 h 1752600"/>
                  <a:gd name="connsiteX4" fmla="*/ 47625 w 2590800"/>
                  <a:gd name="connsiteY4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419100 w 2543175"/>
                  <a:gd name="connsiteY3" fmla="*/ 990600 h 1752600"/>
                  <a:gd name="connsiteX4" fmla="*/ 0 w 2543175"/>
                  <a:gd name="connsiteY4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371475 w 2543175"/>
                  <a:gd name="connsiteY3" fmla="*/ 971550 h 1752600"/>
                  <a:gd name="connsiteX4" fmla="*/ 0 w 2543175"/>
                  <a:gd name="connsiteY4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838200 w 2543175"/>
                  <a:gd name="connsiteY3" fmla="*/ 1143000 h 1752600"/>
                  <a:gd name="connsiteX4" fmla="*/ 371475 w 2543175"/>
                  <a:gd name="connsiteY4" fmla="*/ 971550 h 1752600"/>
                  <a:gd name="connsiteX5" fmla="*/ 0 w 2543175"/>
                  <a:gd name="connsiteY5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609600 w 2543175"/>
                  <a:gd name="connsiteY3" fmla="*/ 781050 h 1752600"/>
                  <a:gd name="connsiteX4" fmla="*/ 371475 w 2543175"/>
                  <a:gd name="connsiteY4" fmla="*/ 971550 h 1752600"/>
                  <a:gd name="connsiteX5" fmla="*/ 0 w 2543175"/>
                  <a:gd name="connsiteY5" fmla="*/ 76200 h 1752600"/>
                  <a:gd name="connsiteX0" fmla="*/ 0 w 2543175"/>
                  <a:gd name="connsiteY0" fmla="*/ 76200 h 2095500"/>
                  <a:gd name="connsiteX1" fmla="*/ 2543175 w 2543175"/>
                  <a:gd name="connsiteY1" fmla="*/ 0 h 2095500"/>
                  <a:gd name="connsiteX2" fmla="*/ 1171575 w 2543175"/>
                  <a:gd name="connsiteY2" fmla="*/ 2095500 h 2095500"/>
                  <a:gd name="connsiteX3" fmla="*/ 609600 w 2543175"/>
                  <a:gd name="connsiteY3" fmla="*/ 781050 h 2095500"/>
                  <a:gd name="connsiteX4" fmla="*/ 371475 w 2543175"/>
                  <a:gd name="connsiteY4" fmla="*/ 971550 h 2095500"/>
                  <a:gd name="connsiteX5" fmla="*/ 0 w 2543175"/>
                  <a:gd name="connsiteY5" fmla="*/ 76200 h 2095500"/>
                  <a:gd name="connsiteX0" fmla="*/ 0 w 1171575"/>
                  <a:gd name="connsiteY0" fmla="*/ 0 h 2019300"/>
                  <a:gd name="connsiteX1" fmla="*/ 1133475 w 1171575"/>
                  <a:gd name="connsiteY1" fmla="*/ 381000 h 2019300"/>
                  <a:gd name="connsiteX2" fmla="*/ 1171575 w 1171575"/>
                  <a:gd name="connsiteY2" fmla="*/ 2019300 h 2019300"/>
                  <a:gd name="connsiteX3" fmla="*/ 609600 w 1171575"/>
                  <a:gd name="connsiteY3" fmla="*/ 704850 h 2019300"/>
                  <a:gd name="connsiteX4" fmla="*/ 371475 w 1171575"/>
                  <a:gd name="connsiteY4" fmla="*/ 895350 h 2019300"/>
                  <a:gd name="connsiteX5" fmla="*/ 0 w 1171575"/>
                  <a:gd name="connsiteY5" fmla="*/ 0 h 2019300"/>
                  <a:gd name="connsiteX0" fmla="*/ 0 w 1171575"/>
                  <a:gd name="connsiteY0" fmla="*/ 0 h 2019300"/>
                  <a:gd name="connsiteX1" fmla="*/ 933450 w 1171575"/>
                  <a:gd name="connsiteY1" fmla="*/ 304800 h 2019300"/>
                  <a:gd name="connsiteX2" fmla="*/ 1133475 w 1171575"/>
                  <a:gd name="connsiteY2" fmla="*/ 381000 h 2019300"/>
                  <a:gd name="connsiteX3" fmla="*/ 1171575 w 1171575"/>
                  <a:gd name="connsiteY3" fmla="*/ 2019300 h 2019300"/>
                  <a:gd name="connsiteX4" fmla="*/ 609600 w 1171575"/>
                  <a:gd name="connsiteY4" fmla="*/ 704850 h 2019300"/>
                  <a:gd name="connsiteX5" fmla="*/ 371475 w 1171575"/>
                  <a:gd name="connsiteY5" fmla="*/ 895350 h 2019300"/>
                  <a:gd name="connsiteX6" fmla="*/ 0 w 1171575"/>
                  <a:gd name="connsiteY6" fmla="*/ 0 h 2019300"/>
                  <a:gd name="connsiteX0" fmla="*/ 0 w 1247775"/>
                  <a:gd name="connsiteY0" fmla="*/ 0 h 2019300"/>
                  <a:gd name="connsiteX1" fmla="*/ 1247775 w 1247775"/>
                  <a:gd name="connsiteY1" fmla="*/ 266700 h 2019300"/>
                  <a:gd name="connsiteX2" fmla="*/ 1133475 w 1247775"/>
                  <a:gd name="connsiteY2" fmla="*/ 381000 h 2019300"/>
                  <a:gd name="connsiteX3" fmla="*/ 1171575 w 1247775"/>
                  <a:gd name="connsiteY3" fmla="*/ 2019300 h 2019300"/>
                  <a:gd name="connsiteX4" fmla="*/ 609600 w 1247775"/>
                  <a:gd name="connsiteY4" fmla="*/ 704850 h 2019300"/>
                  <a:gd name="connsiteX5" fmla="*/ 371475 w 1247775"/>
                  <a:gd name="connsiteY5" fmla="*/ 895350 h 2019300"/>
                  <a:gd name="connsiteX6" fmla="*/ 0 w 1247775"/>
                  <a:gd name="connsiteY6" fmla="*/ 0 h 2019300"/>
                  <a:gd name="connsiteX0" fmla="*/ 0 w 1252537"/>
                  <a:gd name="connsiteY0" fmla="*/ 0 h 2026444"/>
                  <a:gd name="connsiteX1" fmla="*/ 1252537 w 1252537"/>
                  <a:gd name="connsiteY1" fmla="*/ 273844 h 2026444"/>
                  <a:gd name="connsiteX2" fmla="*/ 1138237 w 1252537"/>
                  <a:gd name="connsiteY2" fmla="*/ 388144 h 2026444"/>
                  <a:gd name="connsiteX3" fmla="*/ 1176337 w 1252537"/>
                  <a:gd name="connsiteY3" fmla="*/ 2026444 h 2026444"/>
                  <a:gd name="connsiteX4" fmla="*/ 614362 w 1252537"/>
                  <a:gd name="connsiteY4" fmla="*/ 711994 h 2026444"/>
                  <a:gd name="connsiteX5" fmla="*/ 376237 w 1252537"/>
                  <a:gd name="connsiteY5" fmla="*/ 902494 h 2026444"/>
                  <a:gd name="connsiteX6" fmla="*/ 0 w 1252537"/>
                  <a:gd name="connsiteY6" fmla="*/ 0 h 2026444"/>
                  <a:gd name="connsiteX0" fmla="*/ 0 w 1266824"/>
                  <a:gd name="connsiteY0" fmla="*/ 0 h 2026444"/>
                  <a:gd name="connsiteX1" fmla="*/ 1266824 w 1266824"/>
                  <a:gd name="connsiteY1" fmla="*/ 288132 h 2026444"/>
                  <a:gd name="connsiteX2" fmla="*/ 1138237 w 1266824"/>
                  <a:gd name="connsiteY2" fmla="*/ 388144 h 2026444"/>
                  <a:gd name="connsiteX3" fmla="*/ 1176337 w 1266824"/>
                  <a:gd name="connsiteY3" fmla="*/ 2026444 h 2026444"/>
                  <a:gd name="connsiteX4" fmla="*/ 614362 w 1266824"/>
                  <a:gd name="connsiteY4" fmla="*/ 711994 h 2026444"/>
                  <a:gd name="connsiteX5" fmla="*/ 376237 w 1266824"/>
                  <a:gd name="connsiteY5" fmla="*/ 902494 h 2026444"/>
                  <a:gd name="connsiteX6" fmla="*/ 0 w 1266824"/>
                  <a:gd name="connsiteY6" fmla="*/ 0 h 2026444"/>
                  <a:gd name="connsiteX0" fmla="*/ 0 w 1266824"/>
                  <a:gd name="connsiteY0" fmla="*/ 0 h 2026444"/>
                  <a:gd name="connsiteX1" fmla="*/ 1266824 w 1266824"/>
                  <a:gd name="connsiteY1" fmla="*/ 288132 h 2026444"/>
                  <a:gd name="connsiteX2" fmla="*/ 1078706 w 1266824"/>
                  <a:gd name="connsiteY2" fmla="*/ 359569 h 2026444"/>
                  <a:gd name="connsiteX3" fmla="*/ 1176337 w 1266824"/>
                  <a:gd name="connsiteY3" fmla="*/ 2026444 h 2026444"/>
                  <a:gd name="connsiteX4" fmla="*/ 614362 w 1266824"/>
                  <a:gd name="connsiteY4" fmla="*/ 711994 h 2026444"/>
                  <a:gd name="connsiteX5" fmla="*/ 376237 w 1266824"/>
                  <a:gd name="connsiteY5" fmla="*/ 902494 h 2026444"/>
                  <a:gd name="connsiteX6" fmla="*/ 0 w 1266824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97668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97668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00074 w 1207293"/>
                  <a:gd name="connsiteY4" fmla="*/ 719138 h 2026444"/>
                  <a:gd name="connsiteX5" fmla="*/ 397668 w 1207293"/>
                  <a:gd name="connsiteY5" fmla="*/ 902494 h 2026444"/>
                  <a:gd name="connsiteX6" fmla="*/ 0 w 1207293"/>
                  <a:gd name="connsiteY6" fmla="*/ 0 h 2026444"/>
                  <a:gd name="connsiteX0" fmla="*/ 0 w 1466600"/>
                  <a:gd name="connsiteY0" fmla="*/ 0 h 2026444"/>
                  <a:gd name="connsiteX1" fmla="*/ 1207293 w 1466600"/>
                  <a:gd name="connsiteY1" fmla="*/ 283369 h 2026444"/>
                  <a:gd name="connsiteX2" fmla="*/ 1078706 w 1466600"/>
                  <a:gd name="connsiteY2" fmla="*/ 359569 h 2026444"/>
                  <a:gd name="connsiteX3" fmla="*/ 1176337 w 1466600"/>
                  <a:gd name="connsiteY3" fmla="*/ 2026444 h 2026444"/>
                  <a:gd name="connsiteX4" fmla="*/ 600074 w 1466600"/>
                  <a:gd name="connsiteY4" fmla="*/ 719138 h 2026444"/>
                  <a:gd name="connsiteX5" fmla="*/ 397668 w 1466600"/>
                  <a:gd name="connsiteY5" fmla="*/ 902494 h 2026444"/>
                  <a:gd name="connsiteX6" fmla="*/ 0 w 1466600"/>
                  <a:gd name="connsiteY6" fmla="*/ 0 h 2026444"/>
                  <a:gd name="connsiteX0" fmla="*/ 0 w 1473943"/>
                  <a:gd name="connsiteY0" fmla="*/ 0 h 1993107"/>
                  <a:gd name="connsiteX1" fmla="*/ 1207293 w 1473943"/>
                  <a:gd name="connsiteY1" fmla="*/ 283369 h 1993107"/>
                  <a:gd name="connsiteX2" fmla="*/ 1078706 w 1473943"/>
                  <a:gd name="connsiteY2" fmla="*/ 359569 h 1993107"/>
                  <a:gd name="connsiteX3" fmla="*/ 1185862 w 1473943"/>
                  <a:gd name="connsiteY3" fmla="*/ 1993107 h 1993107"/>
                  <a:gd name="connsiteX4" fmla="*/ 600074 w 1473943"/>
                  <a:gd name="connsiteY4" fmla="*/ 719138 h 1993107"/>
                  <a:gd name="connsiteX5" fmla="*/ 397668 w 1473943"/>
                  <a:gd name="connsiteY5" fmla="*/ 902494 h 1993107"/>
                  <a:gd name="connsiteX6" fmla="*/ 0 w 1473943"/>
                  <a:gd name="connsiteY6" fmla="*/ 0 h 1993107"/>
                  <a:gd name="connsiteX0" fmla="*/ 0 w 1473943"/>
                  <a:gd name="connsiteY0" fmla="*/ 0 h 1993107"/>
                  <a:gd name="connsiteX1" fmla="*/ 1207293 w 1473943"/>
                  <a:gd name="connsiteY1" fmla="*/ 283369 h 1993107"/>
                  <a:gd name="connsiteX2" fmla="*/ 1078706 w 1473943"/>
                  <a:gd name="connsiteY2" fmla="*/ 369094 h 1993107"/>
                  <a:gd name="connsiteX3" fmla="*/ 1185862 w 1473943"/>
                  <a:gd name="connsiteY3" fmla="*/ 1993107 h 1993107"/>
                  <a:gd name="connsiteX4" fmla="*/ 600074 w 1473943"/>
                  <a:gd name="connsiteY4" fmla="*/ 719138 h 1993107"/>
                  <a:gd name="connsiteX5" fmla="*/ 397668 w 1473943"/>
                  <a:gd name="connsiteY5" fmla="*/ 902494 h 1993107"/>
                  <a:gd name="connsiteX6" fmla="*/ 0 w 1473943"/>
                  <a:gd name="connsiteY6" fmla="*/ 0 h 1993107"/>
                  <a:gd name="connsiteX0" fmla="*/ 0 w 1563196"/>
                  <a:gd name="connsiteY0" fmla="*/ 0 h 1993107"/>
                  <a:gd name="connsiteX1" fmla="*/ 1207293 w 1563196"/>
                  <a:gd name="connsiteY1" fmla="*/ 283369 h 1993107"/>
                  <a:gd name="connsiteX2" fmla="*/ 1078706 w 1563196"/>
                  <a:gd name="connsiteY2" fmla="*/ 369094 h 1993107"/>
                  <a:gd name="connsiteX3" fmla="*/ 1185862 w 1563196"/>
                  <a:gd name="connsiteY3" fmla="*/ 1993107 h 1993107"/>
                  <a:gd name="connsiteX4" fmla="*/ 600074 w 1563196"/>
                  <a:gd name="connsiteY4" fmla="*/ 719138 h 1993107"/>
                  <a:gd name="connsiteX5" fmla="*/ 397668 w 1563196"/>
                  <a:gd name="connsiteY5" fmla="*/ 902494 h 1993107"/>
                  <a:gd name="connsiteX6" fmla="*/ 0 w 1563196"/>
                  <a:gd name="connsiteY6" fmla="*/ 0 h 1993107"/>
                  <a:gd name="connsiteX0" fmla="*/ 0 w 1581796"/>
                  <a:gd name="connsiteY0" fmla="*/ 0 h 1993107"/>
                  <a:gd name="connsiteX1" fmla="*/ 1207293 w 1581796"/>
                  <a:gd name="connsiteY1" fmla="*/ 283369 h 1993107"/>
                  <a:gd name="connsiteX2" fmla="*/ 1078706 w 1581796"/>
                  <a:gd name="connsiteY2" fmla="*/ 369094 h 1993107"/>
                  <a:gd name="connsiteX3" fmla="*/ 1185862 w 1581796"/>
                  <a:gd name="connsiteY3" fmla="*/ 1993107 h 1993107"/>
                  <a:gd name="connsiteX4" fmla="*/ 600074 w 1581796"/>
                  <a:gd name="connsiteY4" fmla="*/ 719138 h 1993107"/>
                  <a:gd name="connsiteX5" fmla="*/ 397668 w 1581796"/>
                  <a:gd name="connsiteY5" fmla="*/ 902494 h 1993107"/>
                  <a:gd name="connsiteX6" fmla="*/ 0 w 1581796"/>
                  <a:gd name="connsiteY6" fmla="*/ 0 h 1993107"/>
                  <a:gd name="connsiteX0" fmla="*/ 0 w 1581796"/>
                  <a:gd name="connsiteY0" fmla="*/ 0 h 1993107"/>
                  <a:gd name="connsiteX1" fmla="*/ 1207293 w 1581796"/>
                  <a:gd name="connsiteY1" fmla="*/ 283369 h 1993107"/>
                  <a:gd name="connsiteX2" fmla="*/ 1078706 w 1581796"/>
                  <a:gd name="connsiteY2" fmla="*/ 369094 h 1993107"/>
                  <a:gd name="connsiteX3" fmla="*/ 1185862 w 1581796"/>
                  <a:gd name="connsiteY3" fmla="*/ 1993107 h 1993107"/>
                  <a:gd name="connsiteX4" fmla="*/ 600074 w 1581796"/>
                  <a:gd name="connsiteY4" fmla="*/ 719138 h 1993107"/>
                  <a:gd name="connsiteX5" fmla="*/ 397668 w 1581796"/>
                  <a:gd name="connsiteY5" fmla="*/ 902494 h 1993107"/>
                  <a:gd name="connsiteX6" fmla="*/ 0 w 1581796"/>
                  <a:gd name="connsiteY6" fmla="*/ 0 h 1993107"/>
                  <a:gd name="connsiteX0" fmla="*/ 0 w 1581796"/>
                  <a:gd name="connsiteY0" fmla="*/ 0 h 1993107"/>
                  <a:gd name="connsiteX1" fmla="*/ 1207293 w 1581796"/>
                  <a:gd name="connsiteY1" fmla="*/ 283369 h 1993107"/>
                  <a:gd name="connsiteX2" fmla="*/ 1078706 w 1581796"/>
                  <a:gd name="connsiteY2" fmla="*/ 369094 h 1993107"/>
                  <a:gd name="connsiteX3" fmla="*/ 1185862 w 1581796"/>
                  <a:gd name="connsiteY3" fmla="*/ 1993107 h 1993107"/>
                  <a:gd name="connsiteX4" fmla="*/ 600074 w 1581796"/>
                  <a:gd name="connsiteY4" fmla="*/ 719138 h 1993107"/>
                  <a:gd name="connsiteX5" fmla="*/ 397668 w 1581796"/>
                  <a:gd name="connsiteY5" fmla="*/ 902494 h 1993107"/>
                  <a:gd name="connsiteX6" fmla="*/ 0 w 1581796"/>
                  <a:gd name="connsiteY6" fmla="*/ 0 h 19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796" h="1993107">
                    <a:moveTo>
                      <a:pt x="0" y="0"/>
                    </a:moveTo>
                    <a:cubicBezTo>
                      <a:pt x="426243" y="75406"/>
                      <a:pt x="807243" y="165100"/>
                      <a:pt x="1207293" y="283369"/>
                    </a:cubicBezTo>
                    <a:lnTo>
                      <a:pt x="1078706" y="369094"/>
                    </a:lnTo>
                    <a:cubicBezTo>
                      <a:pt x="1482725" y="700881"/>
                      <a:pt x="1920080" y="1447008"/>
                      <a:pt x="1185862" y="1993107"/>
                    </a:cubicBezTo>
                    <a:cubicBezTo>
                      <a:pt x="1404936" y="1473201"/>
                      <a:pt x="1185862" y="1053307"/>
                      <a:pt x="600074" y="719138"/>
                    </a:cubicBezTo>
                    <a:lnTo>
                      <a:pt x="397668" y="902494"/>
                    </a:lnTo>
                    <a:cubicBezTo>
                      <a:pt x="288925" y="604045"/>
                      <a:pt x="158750" y="27940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2"/>
                  </a:gs>
                  <a:gs pos="100000">
                    <a:schemeClr val="bg2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>
                <a:solidFill>
                  <a:schemeClr val="accent5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21350133">
                <a:off x="4874350" y="1561684"/>
                <a:ext cx="304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 rot="550185">
              <a:off x="4709076" y="3178818"/>
              <a:ext cx="2299808" cy="1825204"/>
              <a:chOff x="4808718" y="2983636"/>
              <a:chExt cx="1993107" cy="1581796"/>
            </a:xfrm>
          </p:grpSpPr>
          <p:sp>
            <p:nvSpPr>
              <p:cNvPr id="7" name="Rectangle 3"/>
              <p:cNvSpPr/>
              <p:nvPr/>
            </p:nvSpPr>
            <p:spPr>
              <a:xfrm rot="14886185" flipV="1">
                <a:off x="5014374" y="2777980"/>
                <a:ext cx="1581796" cy="1993107"/>
              </a:xfrm>
              <a:custGeom>
                <a:avLst/>
                <a:gdLst>
                  <a:gd name="connsiteX0" fmla="*/ 0 w 2590800"/>
                  <a:gd name="connsiteY0" fmla="*/ 0 h 1752600"/>
                  <a:gd name="connsiteX1" fmla="*/ 2590800 w 2590800"/>
                  <a:gd name="connsiteY1" fmla="*/ 0 h 1752600"/>
                  <a:gd name="connsiteX2" fmla="*/ 2590800 w 2590800"/>
                  <a:gd name="connsiteY2" fmla="*/ 1752600 h 1752600"/>
                  <a:gd name="connsiteX3" fmla="*/ 0 w 2590800"/>
                  <a:gd name="connsiteY3" fmla="*/ 1752600 h 1752600"/>
                  <a:gd name="connsiteX4" fmla="*/ 0 w 2590800"/>
                  <a:gd name="connsiteY4" fmla="*/ 0 h 1752600"/>
                  <a:gd name="connsiteX0" fmla="*/ 47625 w 2590800"/>
                  <a:gd name="connsiteY0" fmla="*/ 76200 h 1752600"/>
                  <a:gd name="connsiteX1" fmla="*/ 2590800 w 2590800"/>
                  <a:gd name="connsiteY1" fmla="*/ 0 h 1752600"/>
                  <a:gd name="connsiteX2" fmla="*/ 2590800 w 2590800"/>
                  <a:gd name="connsiteY2" fmla="*/ 1752600 h 1752600"/>
                  <a:gd name="connsiteX3" fmla="*/ 0 w 2590800"/>
                  <a:gd name="connsiteY3" fmla="*/ 1752600 h 1752600"/>
                  <a:gd name="connsiteX4" fmla="*/ 47625 w 2590800"/>
                  <a:gd name="connsiteY4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419100 w 2543175"/>
                  <a:gd name="connsiteY3" fmla="*/ 990600 h 1752600"/>
                  <a:gd name="connsiteX4" fmla="*/ 0 w 2543175"/>
                  <a:gd name="connsiteY4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371475 w 2543175"/>
                  <a:gd name="connsiteY3" fmla="*/ 971550 h 1752600"/>
                  <a:gd name="connsiteX4" fmla="*/ 0 w 2543175"/>
                  <a:gd name="connsiteY4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838200 w 2543175"/>
                  <a:gd name="connsiteY3" fmla="*/ 1143000 h 1752600"/>
                  <a:gd name="connsiteX4" fmla="*/ 371475 w 2543175"/>
                  <a:gd name="connsiteY4" fmla="*/ 971550 h 1752600"/>
                  <a:gd name="connsiteX5" fmla="*/ 0 w 2543175"/>
                  <a:gd name="connsiteY5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609600 w 2543175"/>
                  <a:gd name="connsiteY3" fmla="*/ 781050 h 1752600"/>
                  <a:gd name="connsiteX4" fmla="*/ 371475 w 2543175"/>
                  <a:gd name="connsiteY4" fmla="*/ 971550 h 1752600"/>
                  <a:gd name="connsiteX5" fmla="*/ 0 w 2543175"/>
                  <a:gd name="connsiteY5" fmla="*/ 76200 h 1752600"/>
                  <a:gd name="connsiteX0" fmla="*/ 0 w 2543175"/>
                  <a:gd name="connsiteY0" fmla="*/ 76200 h 2095500"/>
                  <a:gd name="connsiteX1" fmla="*/ 2543175 w 2543175"/>
                  <a:gd name="connsiteY1" fmla="*/ 0 h 2095500"/>
                  <a:gd name="connsiteX2" fmla="*/ 1171575 w 2543175"/>
                  <a:gd name="connsiteY2" fmla="*/ 2095500 h 2095500"/>
                  <a:gd name="connsiteX3" fmla="*/ 609600 w 2543175"/>
                  <a:gd name="connsiteY3" fmla="*/ 781050 h 2095500"/>
                  <a:gd name="connsiteX4" fmla="*/ 371475 w 2543175"/>
                  <a:gd name="connsiteY4" fmla="*/ 971550 h 2095500"/>
                  <a:gd name="connsiteX5" fmla="*/ 0 w 2543175"/>
                  <a:gd name="connsiteY5" fmla="*/ 76200 h 2095500"/>
                  <a:gd name="connsiteX0" fmla="*/ 0 w 1171575"/>
                  <a:gd name="connsiteY0" fmla="*/ 0 h 2019300"/>
                  <a:gd name="connsiteX1" fmla="*/ 1133475 w 1171575"/>
                  <a:gd name="connsiteY1" fmla="*/ 381000 h 2019300"/>
                  <a:gd name="connsiteX2" fmla="*/ 1171575 w 1171575"/>
                  <a:gd name="connsiteY2" fmla="*/ 2019300 h 2019300"/>
                  <a:gd name="connsiteX3" fmla="*/ 609600 w 1171575"/>
                  <a:gd name="connsiteY3" fmla="*/ 704850 h 2019300"/>
                  <a:gd name="connsiteX4" fmla="*/ 371475 w 1171575"/>
                  <a:gd name="connsiteY4" fmla="*/ 895350 h 2019300"/>
                  <a:gd name="connsiteX5" fmla="*/ 0 w 1171575"/>
                  <a:gd name="connsiteY5" fmla="*/ 0 h 2019300"/>
                  <a:gd name="connsiteX0" fmla="*/ 0 w 1171575"/>
                  <a:gd name="connsiteY0" fmla="*/ 0 h 2019300"/>
                  <a:gd name="connsiteX1" fmla="*/ 933450 w 1171575"/>
                  <a:gd name="connsiteY1" fmla="*/ 304800 h 2019300"/>
                  <a:gd name="connsiteX2" fmla="*/ 1133475 w 1171575"/>
                  <a:gd name="connsiteY2" fmla="*/ 381000 h 2019300"/>
                  <a:gd name="connsiteX3" fmla="*/ 1171575 w 1171575"/>
                  <a:gd name="connsiteY3" fmla="*/ 2019300 h 2019300"/>
                  <a:gd name="connsiteX4" fmla="*/ 609600 w 1171575"/>
                  <a:gd name="connsiteY4" fmla="*/ 704850 h 2019300"/>
                  <a:gd name="connsiteX5" fmla="*/ 371475 w 1171575"/>
                  <a:gd name="connsiteY5" fmla="*/ 895350 h 2019300"/>
                  <a:gd name="connsiteX6" fmla="*/ 0 w 1171575"/>
                  <a:gd name="connsiteY6" fmla="*/ 0 h 2019300"/>
                  <a:gd name="connsiteX0" fmla="*/ 0 w 1247775"/>
                  <a:gd name="connsiteY0" fmla="*/ 0 h 2019300"/>
                  <a:gd name="connsiteX1" fmla="*/ 1247775 w 1247775"/>
                  <a:gd name="connsiteY1" fmla="*/ 266700 h 2019300"/>
                  <a:gd name="connsiteX2" fmla="*/ 1133475 w 1247775"/>
                  <a:gd name="connsiteY2" fmla="*/ 381000 h 2019300"/>
                  <a:gd name="connsiteX3" fmla="*/ 1171575 w 1247775"/>
                  <a:gd name="connsiteY3" fmla="*/ 2019300 h 2019300"/>
                  <a:gd name="connsiteX4" fmla="*/ 609600 w 1247775"/>
                  <a:gd name="connsiteY4" fmla="*/ 704850 h 2019300"/>
                  <a:gd name="connsiteX5" fmla="*/ 371475 w 1247775"/>
                  <a:gd name="connsiteY5" fmla="*/ 895350 h 2019300"/>
                  <a:gd name="connsiteX6" fmla="*/ 0 w 1247775"/>
                  <a:gd name="connsiteY6" fmla="*/ 0 h 2019300"/>
                  <a:gd name="connsiteX0" fmla="*/ 0 w 1252537"/>
                  <a:gd name="connsiteY0" fmla="*/ 0 h 2026444"/>
                  <a:gd name="connsiteX1" fmla="*/ 1252537 w 1252537"/>
                  <a:gd name="connsiteY1" fmla="*/ 273844 h 2026444"/>
                  <a:gd name="connsiteX2" fmla="*/ 1138237 w 1252537"/>
                  <a:gd name="connsiteY2" fmla="*/ 388144 h 2026444"/>
                  <a:gd name="connsiteX3" fmla="*/ 1176337 w 1252537"/>
                  <a:gd name="connsiteY3" fmla="*/ 2026444 h 2026444"/>
                  <a:gd name="connsiteX4" fmla="*/ 614362 w 1252537"/>
                  <a:gd name="connsiteY4" fmla="*/ 711994 h 2026444"/>
                  <a:gd name="connsiteX5" fmla="*/ 376237 w 1252537"/>
                  <a:gd name="connsiteY5" fmla="*/ 902494 h 2026444"/>
                  <a:gd name="connsiteX6" fmla="*/ 0 w 1252537"/>
                  <a:gd name="connsiteY6" fmla="*/ 0 h 2026444"/>
                  <a:gd name="connsiteX0" fmla="*/ 0 w 1266824"/>
                  <a:gd name="connsiteY0" fmla="*/ 0 h 2026444"/>
                  <a:gd name="connsiteX1" fmla="*/ 1266824 w 1266824"/>
                  <a:gd name="connsiteY1" fmla="*/ 288132 h 2026444"/>
                  <a:gd name="connsiteX2" fmla="*/ 1138237 w 1266824"/>
                  <a:gd name="connsiteY2" fmla="*/ 388144 h 2026444"/>
                  <a:gd name="connsiteX3" fmla="*/ 1176337 w 1266824"/>
                  <a:gd name="connsiteY3" fmla="*/ 2026444 h 2026444"/>
                  <a:gd name="connsiteX4" fmla="*/ 614362 w 1266824"/>
                  <a:gd name="connsiteY4" fmla="*/ 711994 h 2026444"/>
                  <a:gd name="connsiteX5" fmla="*/ 376237 w 1266824"/>
                  <a:gd name="connsiteY5" fmla="*/ 902494 h 2026444"/>
                  <a:gd name="connsiteX6" fmla="*/ 0 w 1266824"/>
                  <a:gd name="connsiteY6" fmla="*/ 0 h 2026444"/>
                  <a:gd name="connsiteX0" fmla="*/ 0 w 1266824"/>
                  <a:gd name="connsiteY0" fmla="*/ 0 h 2026444"/>
                  <a:gd name="connsiteX1" fmla="*/ 1266824 w 1266824"/>
                  <a:gd name="connsiteY1" fmla="*/ 288132 h 2026444"/>
                  <a:gd name="connsiteX2" fmla="*/ 1078706 w 1266824"/>
                  <a:gd name="connsiteY2" fmla="*/ 359569 h 2026444"/>
                  <a:gd name="connsiteX3" fmla="*/ 1176337 w 1266824"/>
                  <a:gd name="connsiteY3" fmla="*/ 2026444 h 2026444"/>
                  <a:gd name="connsiteX4" fmla="*/ 614362 w 1266824"/>
                  <a:gd name="connsiteY4" fmla="*/ 711994 h 2026444"/>
                  <a:gd name="connsiteX5" fmla="*/ 376237 w 1266824"/>
                  <a:gd name="connsiteY5" fmla="*/ 902494 h 2026444"/>
                  <a:gd name="connsiteX6" fmla="*/ 0 w 1266824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97668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97668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00074 w 1207293"/>
                  <a:gd name="connsiteY4" fmla="*/ 719138 h 2026444"/>
                  <a:gd name="connsiteX5" fmla="*/ 397668 w 1207293"/>
                  <a:gd name="connsiteY5" fmla="*/ 902494 h 2026444"/>
                  <a:gd name="connsiteX6" fmla="*/ 0 w 1207293"/>
                  <a:gd name="connsiteY6" fmla="*/ 0 h 2026444"/>
                  <a:gd name="connsiteX0" fmla="*/ 0 w 1466600"/>
                  <a:gd name="connsiteY0" fmla="*/ 0 h 2026444"/>
                  <a:gd name="connsiteX1" fmla="*/ 1207293 w 1466600"/>
                  <a:gd name="connsiteY1" fmla="*/ 283369 h 2026444"/>
                  <a:gd name="connsiteX2" fmla="*/ 1078706 w 1466600"/>
                  <a:gd name="connsiteY2" fmla="*/ 359569 h 2026444"/>
                  <a:gd name="connsiteX3" fmla="*/ 1176337 w 1466600"/>
                  <a:gd name="connsiteY3" fmla="*/ 2026444 h 2026444"/>
                  <a:gd name="connsiteX4" fmla="*/ 600074 w 1466600"/>
                  <a:gd name="connsiteY4" fmla="*/ 719138 h 2026444"/>
                  <a:gd name="connsiteX5" fmla="*/ 397668 w 1466600"/>
                  <a:gd name="connsiteY5" fmla="*/ 902494 h 2026444"/>
                  <a:gd name="connsiteX6" fmla="*/ 0 w 1466600"/>
                  <a:gd name="connsiteY6" fmla="*/ 0 h 2026444"/>
                  <a:gd name="connsiteX0" fmla="*/ 0 w 1473943"/>
                  <a:gd name="connsiteY0" fmla="*/ 0 h 1993107"/>
                  <a:gd name="connsiteX1" fmla="*/ 1207293 w 1473943"/>
                  <a:gd name="connsiteY1" fmla="*/ 283369 h 1993107"/>
                  <a:gd name="connsiteX2" fmla="*/ 1078706 w 1473943"/>
                  <a:gd name="connsiteY2" fmla="*/ 359569 h 1993107"/>
                  <a:gd name="connsiteX3" fmla="*/ 1185862 w 1473943"/>
                  <a:gd name="connsiteY3" fmla="*/ 1993107 h 1993107"/>
                  <a:gd name="connsiteX4" fmla="*/ 600074 w 1473943"/>
                  <a:gd name="connsiteY4" fmla="*/ 719138 h 1993107"/>
                  <a:gd name="connsiteX5" fmla="*/ 397668 w 1473943"/>
                  <a:gd name="connsiteY5" fmla="*/ 902494 h 1993107"/>
                  <a:gd name="connsiteX6" fmla="*/ 0 w 1473943"/>
                  <a:gd name="connsiteY6" fmla="*/ 0 h 1993107"/>
                  <a:gd name="connsiteX0" fmla="*/ 0 w 1473943"/>
                  <a:gd name="connsiteY0" fmla="*/ 0 h 1993107"/>
                  <a:gd name="connsiteX1" fmla="*/ 1207293 w 1473943"/>
                  <a:gd name="connsiteY1" fmla="*/ 283369 h 1993107"/>
                  <a:gd name="connsiteX2" fmla="*/ 1078706 w 1473943"/>
                  <a:gd name="connsiteY2" fmla="*/ 369094 h 1993107"/>
                  <a:gd name="connsiteX3" fmla="*/ 1185862 w 1473943"/>
                  <a:gd name="connsiteY3" fmla="*/ 1993107 h 1993107"/>
                  <a:gd name="connsiteX4" fmla="*/ 600074 w 1473943"/>
                  <a:gd name="connsiteY4" fmla="*/ 719138 h 1993107"/>
                  <a:gd name="connsiteX5" fmla="*/ 397668 w 1473943"/>
                  <a:gd name="connsiteY5" fmla="*/ 902494 h 1993107"/>
                  <a:gd name="connsiteX6" fmla="*/ 0 w 1473943"/>
                  <a:gd name="connsiteY6" fmla="*/ 0 h 1993107"/>
                  <a:gd name="connsiteX0" fmla="*/ 0 w 1563196"/>
                  <a:gd name="connsiteY0" fmla="*/ 0 h 1993107"/>
                  <a:gd name="connsiteX1" fmla="*/ 1207293 w 1563196"/>
                  <a:gd name="connsiteY1" fmla="*/ 283369 h 1993107"/>
                  <a:gd name="connsiteX2" fmla="*/ 1078706 w 1563196"/>
                  <a:gd name="connsiteY2" fmla="*/ 369094 h 1993107"/>
                  <a:gd name="connsiteX3" fmla="*/ 1185862 w 1563196"/>
                  <a:gd name="connsiteY3" fmla="*/ 1993107 h 1993107"/>
                  <a:gd name="connsiteX4" fmla="*/ 600074 w 1563196"/>
                  <a:gd name="connsiteY4" fmla="*/ 719138 h 1993107"/>
                  <a:gd name="connsiteX5" fmla="*/ 397668 w 1563196"/>
                  <a:gd name="connsiteY5" fmla="*/ 902494 h 1993107"/>
                  <a:gd name="connsiteX6" fmla="*/ 0 w 1563196"/>
                  <a:gd name="connsiteY6" fmla="*/ 0 h 1993107"/>
                  <a:gd name="connsiteX0" fmla="*/ 0 w 1581796"/>
                  <a:gd name="connsiteY0" fmla="*/ 0 h 1993107"/>
                  <a:gd name="connsiteX1" fmla="*/ 1207293 w 1581796"/>
                  <a:gd name="connsiteY1" fmla="*/ 283369 h 1993107"/>
                  <a:gd name="connsiteX2" fmla="*/ 1078706 w 1581796"/>
                  <a:gd name="connsiteY2" fmla="*/ 369094 h 1993107"/>
                  <a:gd name="connsiteX3" fmla="*/ 1185862 w 1581796"/>
                  <a:gd name="connsiteY3" fmla="*/ 1993107 h 1993107"/>
                  <a:gd name="connsiteX4" fmla="*/ 600074 w 1581796"/>
                  <a:gd name="connsiteY4" fmla="*/ 719138 h 1993107"/>
                  <a:gd name="connsiteX5" fmla="*/ 397668 w 1581796"/>
                  <a:gd name="connsiteY5" fmla="*/ 902494 h 1993107"/>
                  <a:gd name="connsiteX6" fmla="*/ 0 w 1581796"/>
                  <a:gd name="connsiteY6" fmla="*/ 0 h 1993107"/>
                  <a:gd name="connsiteX0" fmla="*/ 0 w 1581796"/>
                  <a:gd name="connsiteY0" fmla="*/ 0 h 1993107"/>
                  <a:gd name="connsiteX1" fmla="*/ 1207293 w 1581796"/>
                  <a:gd name="connsiteY1" fmla="*/ 283369 h 1993107"/>
                  <a:gd name="connsiteX2" fmla="*/ 1078706 w 1581796"/>
                  <a:gd name="connsiteY2" fmla="*/ 369094 h 1993107"/>
                  <a:gd name="connsiteX3" fmla="*/ 1185862 w 1581796"/>
                  <a:gd name="connsiteY3" fmla="*/ 1993107 h 1993107"/>
                  <a:gd name="connsiteX4" fmla="*/ 600074 w 1581796"/>
                  <a:gd name="connsiteY4" fmla="*/ 719138 h 1993107"/>
                  <a:gd name="connsiteX5" fmla="*/ 397668 w 1581796"/>
                  <a:gd name="connsiteY5" fmla="*/ 902494 h 1993107"/>
                  <a:gd name="connsiteX6" fmla="*/ 0 w 1581796"/>
                  <a:gd name="connsiteY6" fmla="*/ 0 h 1993107"/>
                  <a:gd name="connsiteX0" fmla="*/ 0 w 1581796"/>
                  <a:gd name="connsiteY0" fmla="*/ 0 h 1993107"/>
                  <a:gd name="connsiteX1" fmla="*/ 1207293 w 1581796"/>
                  <a:gd name="connsiteY1" fmla="*/ 283369 h 1993107"/>
                  <a:gd name="connsiteX2" fmla="*/ 1078706 w 1581796"/>
                  <a:gd name="connsiteY2" fmla="*/ 369094 h 1993107"/>
                  <a:gd name="connsiteX3" fmla="*/ 1185862 w 1581796"/>
                  <a:gd name="connsiteY3" fmla="*/ 1993107 h 1993107"/>
                  <a:gd name="connsiteX4" fmla="*/ 600074 w 1581796"/>
                  <a:gd name="connsiteY4" fmla="*/ 719138 h 1993107"/>
                  <a:gd name="connsiteX5" fmla="*/ 397668 w 1581796"/>
                  <a:gd name="connsiteY5" fmla="*/ 902494 h 1993107"/>
                  <a:gd name="connsiteX6" fmla="*/ 0 w 1581796"/>
                  <a:gd name="connsiteY6" fmla="*/ 0 h 19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796" h="1993107">
                    <a:moveTo>
                      <a:pt x="0" y="0"/>
                    </a:moveTo>
                    <a:cubicBezTo>
                      <a:pt x="426243" y="75406"/>
                      <a:pt x="807243" y="165100"/>
                      <a:pt x="1207293" y="283369"/>
                    </a:cubicBezTo>
                    <a:lnTo>
                      <a:pt x="1078706" y="369094"/>
                    </a:lnTo>
                    <a:cubicBezTo>
                      <a:pt x="1482725" y="700881"/>
                      <a:pt x="1920080" y="1447008"/>
                      <a:pt x="1185862" y="1993107"/>
                    </a:cubicBezTo>
                    <a:cubicBezTo>
                      <a:pt x="1404936" y="1473201"/>
                      <a:pt x="1185862" y="1053307"/>
                      <a:pt x="600074" y="719138"/>
                    </a:cubicBezTo>
                    <a:lnTo>
                      <a:pt x="397668" y="902494"/>
                    </a:lnTo>
                    <a:cubicBezTo>
                      <a:pt x="288925" y="604045"/>
                      <a:pt x="158750" y="27940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>
                <a:solidFill>
                  <a:schemeClr val="accent5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20989815">
                <a:off x="6249394" y="3553444"/>
                <a:ext cx="304800" cy="346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 rot="3595579">
              <a:off x="2783906" y="4416082"/>
              <a:ext cx="2222322" cy="1764706"/>
              <a:chOff x="4478813" y="4033899"/>
              <a:chExt cx="1925956" cy="1529368"/>
            </a:xfrm>
          </p:grpSpPr>
          <p:sp>
            <p:nvSpPr>
              <p:cNvPr id="5" name="Rectangle 3"/>
              <p:cNvSpPr/>
              <p:nvPr/>
            </p:nvSpPr>
            <p:spPr>
              <a:xfrm rot="17247569" flipV="1">
                <a:off x="4677107" y="3835605"/>
                <a:ext cx="1529368" cy="1925956"/>
              </a:xfrm>
              <a:custGeom>
                <a:avLst/>
                <a:gdLst>
                  <a:gd name="connsiteX0" fmla="*/ 0 w 2590800"/>
                  <a:gd name="connsiteY0" fmla="*/ 0 h 1752600"/>
                  <a:gd name="connsiteX1" fmla="*/ 2590800 w 2590800"/>
                  <a:gd name="connsiteY1" fmla="*/ 0 h 1752600"/>
                  <a:gd name="connsiteX2" fmla="*/ 2590800 w 2590800"/>
                  <a:gd name="connsiteY2" fmla="*/ 1752600 h 1752600"/>
                  <a:gd name="connsiteX3" fmla="*/ 0 w 2590800"/>
                  <a:gd name="connsiteY3" fmla="*/ 1752600 h 1752600"/>
                  <a:gd name="connsiteX4" fmla="*/ 0 w 2590800"/>
                  <a:gd name="connsiteY4" fmla="*/ 0 h 1752600"/>
                  <a:gd name="connsiteX0" fmla="*/ 47625 w 2590800"/>
                  <a:gd name="connsiteY0" fmla="*/ 76200 h 1752600"/>
                  <a:gd name="connsiteX1" fmla="*/ 2590800 w 2590800"/>
                  <a:gd name="connsiteY1" fmla="*/ 0 h 1752600"/>
                  <a:gd name="connsiteX2" fmla="*/ 2590800 w 2590800"/>
                  <a:gd name="connsiteY2" fmla="*/ 1752600 h 1752600"/>
                  <a:gd name="connsiteX3" fmla="*/ 0 w 2590800"/>
                  <a:gd name="connsiteY3" fmla="*/ 1752600 h 1752600"/>
                  <a:gd name="connsiteX4" fmla="*/ 47625 w 2590800"/>
                  <a:gd name="connsiteY4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419100 w 2543175"/>
                  <a:gd name="connsiteY3" fmla="*/ 990600 h 1752600"/>
                  <a:gd name="connsiteX4" fmla="*/ 0 w 2543175"/>
                  <a:gd name="connsiteY4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371475 w 2543175"/>
                  <a:gd name="connsiteY3" fmla="*/ 971550 h 1752600"/>
                  <a:gd name="connsiteX4" fmla="*/ 0 w 2543175"/>
                  <a:gd name="connsiteY4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838200 w 2543175"/>
                  <a:gd name="connsiteY3" fmla="*/ 1143000 h 1752600"/>
                  <a:gd name="connsiteX4" fmla="*/ 371475 w 2543175"/>
                  <a:gd name="connsiteY4" fmla="*/ 971550 h 1752600"/>
                  <a:gd name="connsiteX5" fmla="*/ 0 w 2543175"/>
                  <a:gd name="connsiteY5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609600 w 2543175"/>
                  <a:gd name="connsiteY3" fmla="*/ 781050 h 1752600"/>
                  <a:gd name="connsiteX4" fmla="*/ 371475 w 2543175"/>
                  <a:gd name="connsiteY4" fmla="*/ 971550 h 1752600"/>
                  <a:gd name="connsiteX5" fmla="*/ 0 w 2543175"/>
                  <a:gd name="connsiteY5" fmla="*/ 76200 h 1752600"/>
                  <a:gd name="connsiteX0" fmla="*/ 0 w 2543175"/>
                  <a:gd name="connsiteY0" fmla="*/ 76200 h 2095500"/>
                  <a:gd name="connsiteX1" fmla="*/ 2543175 w 2543175"/>
                  <a:gd name="connsiteY1" fmla="*/ 0 h 2095500"/>
                  <a:gd name="connsiteX2" fmla="*/ 1171575 w 2543175"/>
                  <a:gd name="connsiteY2" fmla="*/ 2095500 h 2095500"/>
                  <a:gd name="connsiteX3" fmla="*/ 609600 w 2543175"/>
                  <a:gd name="connsiteY3" fmla="*/ 781050 h 2095500"/>
                  <a:gd name="connsiteX4" fmla="*/ 371475 w 2543175"/>
                  <a:gd name="connsiteY4" fmla="*/ 971550 h 2095500"/>
                  <a:gd name="connsiteX5" fmla="*/ 0 w 2543175"/>
                  <a:gd name="connsiteY5" fmla="*/ 76200 h 2095500"/>
                  <a:gd name="connsiteX0" fmla="*/ 0 w 1171575"/>
                  <a:gd name="connsiteY0" fmla="*/ 0 h 2019300"/>
                  <a:gd name="connsiteX1" fmla="*/ 1133475 w 1171575"/>
                  <a:gd name="connsiteY1" fmla="*/ 381000 h 2019300"/>
                  <a:gd name="connsiteX2" fmla="*/ 1171575 w 1171575"/>
                  <a:gd name="connsiteY2" fmla="*/ 2019300 h 2019300"/>
                  <a:gd name="connsiteX3" fmla="*/ 609600 w 1171575"/>
                  <a:gd name="connsiteY3" fmla="*/ 704850 h 2019300"/>
                  <a:gd name="connsiteX4" fmla="*/ 371475 w 1171575"/>
                  <a:gd name="connsiteY4" fmla="*/ 895350 h 2019300"/>
                  <a:gd name="connsiteX5" fmla="*/ 0 w 1171575"/>
                  <a:gd name="connsiteY5" fmla="*/ 0 h 2019300"/>
                  <a:gd name="connsiteX0" fmla="*/ 0 w 1171575"/>
                  <a:gd name="connsiteY0" fmla="*/ 0 h 2019300"/>
                  <a:gd name="connsiteX1" fmla="*/ 933450 w 1171575"/>
                  <a:gd name="connsiteY1" fmla="*/ 304800 h 2019300"/>
                  <a:gd name="connsiteX2" fmla="*/ 1133475 w 1171575"/>
                  <a:gd name="connsiteY2" fmla="*/ 381000 h 2019300"/>
                  <a:gd name="connsiteX3" fmla="*/ 1171575 w 1171575"/>
                  <a:gd name="connsiteY3" fmla="*/ 2019300 h 2019300"/>
                  <a:gd name="connsiteX4" fmla="*/ 609600 w 1171575"/>
                  <a:gd name="connsiteY4" fmla="*/ 704850 h 2019300"/>
                  <a:gd name="connsiteX5" fmla="*/ 371475 w 1171575"/>
                  <a:gd name="connsiteY5" fmla="*/ 895350 h 2019300"/>
                  <a:gd name="connsiteX6" fmla="*/ 0 w 1171575"/>
                  <a:gd name="connsiteY6" fmla="*/ 0 h 2019300"/>
                  <a:gd name="connsiteX0" fmla="*/ 0 w 1247775"/>
                  <a:gd name="connsiteY0" fmla="*/ 0 h 2019300"/>
                  <a:gd name="connsiteX1" fmla="*/ 1247775 w 1247775"/>
                  <a:gd name="connsiteY1" fmla="*/ 266700 h 2019300"/>
                  <a:gd name="connsiteX2" fmla="*/ 1133475 w 1247775"/>
                  <a:gd name="connsiteY2" fmla="*/ 381000 h 2019300"/>
                  <a:gd name="connsiteX3" fmla="*/ 1171575 w 1247775"/>
                  <a:gd name="connsiteY3" fmla="*/ 2019300 h 2019300"/>
                  <a:gd name="connsiteX4" fmla="*/ 609600 w 1247775"/>
                  <a:gd name="connsiteY4" fmla="*/ 704850 h 2019300"/>
                  <a:gd name="connsiteX5" fmla="*/ 371475 w 1247775"/>
                  <a:gd name="connsiteY5" fmla="*/ 895350 h 2019300"/>
                  <a:gd name="connsiteX6" fmla="*/ 0 w 1247775"/>
                  <a:gd name="connsiteY6" fmla="*/ 0 h 2019300"/>
                  <a:gd name="connsiteX0" fmla="*/ 0 w 1252537"/>
                  <a:gd name="connsiteY0" fmla="*/ 0 h 2026444"/>
                  <a:gd name="connsiteX1" fmla="*/ 1252537 w 1252537"/>
                  <a:gd name="connsiteY1" fmla="*/ 273844 h 2026444"/>
                  <a:gd name="connsiteX2" fmla="*/ 1138237 w 1252537"/>
                  <a:gd name="connsiteY2" fmla="*/ 388144 h 2026444"/>
                  <a:gd name="connsiteX3" fmla="*/ 1176337 w 1252537"/>
                  <a:gd name="connsiteY3" fmla="*/ 2026444 h 2026444"/>
                  <a:gd name="connsiteX4" fmla="*/ 614362 w 1252537"/>
                  <a:gd name="connsiteY4" fmla="*/ 711994 h 2026444"/>
                  <a:gd name="connsiteX5" fmla="*/ 376237 w 1252537"/>
                  <a:gd name="connsiteY5" fmla="*/ 902494 h 2026444"/>
                  <a:gd name="connsiteX6" fmla="*/ 0 w 1252537"/>
                  <a:gd name="connsiteY6" fmla="*/ 0 h 2026444"/>
                  <a:gd name="connsiteX0" fmla="*/ 0 w 1266824"/>
                  <a:gd name="connsiteY0" fmla="*/ 0 h 2026444"/>
                  <a:gd name="connsiteX1" fmla="*/ 1266824 w 1266824"/>
                  <a:gd name="connsiteY1" fmla="*/ 288132 h 2026444"/>
                  <a:gd name="connsiteX2" fmla="*/ 1138237 w 1266824"/>
                  <a:gd name="connsiteY2" fmla="*/ 388144 h 2026444"/>
                  <a:gd name="connsiteX3" fmla="*/ 1176337 w 1266824"/>
                  <a:gd name="connsiteY3" fmla="*/ 2026444 h 2026444"/>
                  <a:gd name="connsiteX4" fmla="*/ 614362 w 1266824"/>
                  <a:gd name="connsiteY4" fmla="*/ 711994 h 2026444"/>
                  <a:gd name="connsiteX5" fmla="*/ 376237 w 1266824"/>
                  <a:gd name="connsiteY5" fmla="*/ 902494 h 2026444"/>
                  <a:gd name="connsiteX6" fmla="*/ 0 w 1266824"/>
                  <a:gd name="connsiteY6" fmla="*/ 0 h 2026444"/>
                  <a:gd name="connsiteX0" fmla="*/ 0 w 1266824"/>
                  <a:gd name="connsiteY0" fmla="*/ 0 h 2026444"/>
                  <a:gd name="connsiteX1" fmla="*/ 1266824 w 1266824"/>
                  <a:gd name="connsiteY1" fmla="*/ 288132 h 2026444"/>
                  <a:gd name="connsiteX2" fmla="*/ 1078706 w 1266824"/>
                  <a:gd name="connsiteY2" fmla="*/ 359569 h 2026444"/>
                  <a:gd name="connsiteX3" fmla="*/ 1176337 w 1266824"/>
                  <a:gd name="connsiteY3" fmla="*/ 2026444 h 2026444"/>
                  <a:gd name="connsiteX4" fmla="*/ 614362 w 1266824"/>
                  <a:gd name="connsiteY4" fmla="*/ 711994 h 2026444"/>
                  <a:gd name="connsiteX5" fmla="*/ 376237 w 1266824"/>
                  <a:gd name="connsiteY5" fmla="*/ 902494 h 2026444"/>
                  <a:gd name="connsiteX6" fmla="*/ 0 w 1266824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97668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97668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00074 w 1207293"/>
                  <a:gd name="connsiteY4" fmla="*/ 719138 h 2026444"/>
                  <a:gd name="connsiteX5" fmla="*/ 397668 w 1207293"/>
                  <a:gd name="connsiteY5" fmla="*/ 902494 h 2026444"/>
                  <a:gd name="connsiteX6" fmla="*/ 0 w 1207293"/>
                  <a:gd name="connsiteY6" fmla="*/ 0 h 2026444"/>
                  <a:gd name="connsiteX0" fmla="*/ 0 w 1466600"/>
                  <a:gd name="connsiteY0" fmla="*/ 0 h 2026444"/>
                  <a:gd name="connsiteX1" fmla="*/ 1207293 w 1466600"/>
                  <a:gd name="connsiteY1" fmla="*/ 283369 h 2026444"/>
                  <a:gd name="connsiteX2" fmla="*/ 1078706 w 1466600"/>
                  <a:gd name="connsiteY2" fmla="*/ 359569 h 2026444"/>
                  <a:gd name="connsiteX3" fmla="*/ 1176337 w 1466600"/>
                  <a:gd name="connsiteY3" fmla="*/ 2026444 h 2026444"/>
                  <a:gd name="connsiteX4" fmla="*/ 600074 w 1466600"/>
                  <a:gd name="connsiteY4" fmla="*/ 719138 h 2026444"/>
                  <a:gd name="connsiteX5" fmla="*/ 397668 w 1466600"/>
                  <a:gd name="connsiteY5" fmla="*/ 902494 h 2026444"/>
                  <a:gd name="connsiteX6" fmla="*/ 0 w 1466600"/>
                  <a:gd name="connsiteY6" fmla="*/ 0 h 2026444"/>
                  <a:gd name="connsiteX0" fmla="*/ 0 w 1473943"/>
                  <a:gd name="connsiteY0" fmla="*/ 0 h 1993107"/>
                  <a:gd name="connsiteX1" fmla="*/ 1207293 w 1473943"/>
                  <a:gd name="connsiteY1" fmla="*/ 283369 h 1993107"/>
                  <a:gd name="connsiteX2" fmla="*/ 1078706 w 1473943"/>
                  <a:gd name="connsiteY2" fmla="*/ 359569 h 1993107"/>
                  <a:gd name="connsiteX3" fmla="*/ 1185862 w 1473943"/>
                  <a:gd name="connsiteY3" fmla="*/ 1993107 h 1993107"/>
                  <a:gd name="connsiteX4" fmla="*/ 600074 w 1473943"/>
                  <a:gd name="connsiteY4" fmla="*/ 719138 h 1993107"/>
                  <a:gd name="connsiteX5" fmla="*/ 397668 w 1473943"/>
                  <a:gd name="connsiteY5" fmla="*/ 902494 h 1993107"/>
                  <a:gd name="connsiteX6" fmla="*/ 0 w 1473943"/>
                  <a:gd name="connsiteY6" fmla="*/ 0 h 1993107"/>
                  <a:gd name="connsiteX0" fmla="*/ 0 w 1473943"/>
                  <a:gd name="connsiteY0" fmla="*/ 0 h 1993107"/>
                  <a:gd name="connsiteX1" fmla="*/ 1207293 w 1473943"/>
                  <a:gd name="connsiteY1" fmla="*/ 283369 h 1993107"/>
                  <a:gd name="connsiteX2" fmla="*/ 1078706 w 1473943"/>
                  <a:gd name="connsiteY2" fmla="*/ 369094 h 1993107"/>
                  <a:gd name="connsiteX3" fmla="*/ 1185862 w 1473943"/>
                  <a:gd name="connsiteY3" fmla="*/ 1993107 h 1993107"/>
                  <a:gd name="connsiteX4" fmla="*/ 600074 w 1473943"/>
                  <a:gd name="connsiteY4" fmla="*/ 719138 h 1993107"/>
                  <a:gd name="connsiteX5" fmla="*/ 397668 w 1473943"/>
                  <a:gd name="connsiteY5" fmla="*/ 902494 h 1993107"/>
                  <a:gd name="connsiteX6" fmla="*/ 0 w 1473943"/>
                  <a:gd name="connsiteY6" fmla="*/ 0 h 1993107"/>
                  <a:gd name="connsiteX0" fmla="*/ 0 w 1563196"/>
                  <a:gd name="connsiteY0" fmla="*/ 0 h 1993107"/>
                  <a:gd name="connsiteX1" fmla="*/ 1207293 w 1563196"/>
                  <a:gd name="connsiteY1" fmla="*/ 283369 h 1993107"/>
                  <a:gd name="connsiteX2" fmla="*/ 1078706 w 1563196"/>
                  <a:gd name="connsiteY2" fmla="*/ 369094 h 1993107"/>
                  <a:gd name="connsiteX3" fmla="*/ 1185862 w 1563196"/>
                  <a:gd name="connsiteY3" fmla="*/ 1993107 h 1993107"/>
                  <a:gd name="connsiteX4" fmla="*/ 600074 w 1563196"/>
                  <a:gd name="connsiteY4" fmla="*/ 719138 h 1993107"/>
                  <a:gd name="connsiteX5" fmla="*/ 397668 w 1563196"/>
                  <a:gd name="connsiteY5" fmla="*/ 902494 h 1993107"/>
                  <a:gd name="connsiteX6" fmla="*/ 0 w 1563196"/>
                  <a:gd name="connsiteY6" fmla="*/ 0 h 1993107"/>
                  <a:gd name="connsiteX0" fmla="*/ 0 w 1581796"/>
                  <a:gd name="connsiteY0" fmla="*/ 0 h 1993107"/>
                  <a:gd name="connsiteX1" fmla="*/ 1207293 w 1581796"/>
                  <a:gd name="connsiteY1" fmla="*/ 283369 h 1993107"/>
                  <a:gd name="connsiteX2" fmla="*/ 1078706 w 1581796"/>
                  <a:gd name="connsiteY2" fmla="*/ 369094 h 1993107"/>
                  <a:gd name="connsiteX3" fmla="*/ 1185862 w 1581796"/>
                  <a:gd name="connsiteY3" fmla="*/ 1993107 h 1993107"/>
                  <a:gd name="connsiteX4" fmla="*/ 600074 w 1581796"/>
                  <a:gd name="connsiteY4" fmla="*/ 719138 h 1993107"/>
                  <a:gd name="connsiteX5" fmla="*/ 397668 w 1581796"/>
                  <a:gd name="connsiteY5" fmla="*/ 902494 h 1993107"/>
                  <a:gd name="connsiteX6" fmla="*/ 0 w 1581796"/>
                  <a:gd name="connsiteY6" fmla="*/ 0 h 1993107"/>
                  <a:gd name="connsiteX0" fmla="*/ 0 w 1581796"/>
                  <a:gd name="connsiteY0" fmla="*/ 0 h 1993107"/>
                  <a:gd name="connsiteX1" fmla="*/ 1207293 w 1581796"/>
                  <a:gd name="connsiteY1" fmla="*/ 283369 h 1993107"/>
                  <a:gd name="connsiteX2" fmla="*/ 1078706 w 1581796"/>
                  <a:gd name="connsiteY2" fmla="*/ 369094 h 1993107"/>
                  <a:gd name="connsiteX3" fmla="*/ 1185862 w 1581796"/>
                  <a:gd name="connsiteY3" fmla="*/ 1993107 h 1993107"/>
                  <a:gd name="connsiteX4" fmla="*/ 600074 w 1581796"/>
                  <a:gd name="connsiteY4" fmla="*/ 719138 h 1993107"/>
                  <a:gd name="connsiteX5" fmla="*/ 397668 w 1581796"/>
                  <a:gd name="connsiteY5" fmla="*/ 902494 h 1993107"/>
                  <a:gd name="connsiteX6" fmla="*/ 0 w 1581796"/>
                  <a:gd name="connsiteY6" fmla="*/ 0 h 1993107"/>
                  <a:gd name="connsiteX0" fmla="*/ 0 w 1581796"/>
                  <a:gd name="connsiteY0" fmla="*/ 0 h 1993107"/>
                  <a:gd name="connsiteX1" fmla="*/ 1207293 w 1581796"/>
                  <a:gd name="connsiteY1" fmla="*/ 283369 h 1993107"/>
                  <a:gd name="connsiteX2" fmla="*/ 1078706 w 1581796"/>
                  <a:gd name="connsiteY2" fmla="*/ 369094 h 1993107"/>
                  <a:gd name="connsiteX3" fmla="*/ 1185862 w 1581796"/>
                  <a:gd name="connsiteY3" fmla="*/ 1993107 h 1993107"/>
                  <a:gd name="connsiteX4" fmla="*/ 600074 w 1581796"/>
                  <a:gd name="connsiteY4" fmla="*/ 719138 h 1993107"/>
                  <a:gd name="connsiteX5" fmla="*/ 397668 w 1581796"/>
                  <a:gd name="connsiteY5" fmla="*/ 902494 h 1993107"/>
                  <a:gd name="connsiteX6" fmla="*/ 0 w 1581796"/>
                  <a:gd name="connsiteY6" fmla="*/ 0 h 19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796" h="1993107">
                    <a:moveTo>
                      <a:pt x="0" y="0"/>
                    </a:moveTo>
                    <a:cubicBezTo>
                      <a:pt x="426243" y="75406"/>
                      <a:pt x="807243" y="165100"/>
                      <a:pt x="1207293" y="283369"/>
                    </a:cubicBezTo>
                    <a:lnTo>
                      <a:pt x="1078706" y="369094"/>
                    </a:lnTo>
                    <a:cubicBezTo>
                      <a:pt x="1482725" y="700881"/>
                      <a:pt x="1920080" y="1447008"/>
                      <a:pt x="1185862" y="1993107"/>
                    </a:cubicBezTo>
                    <a:cubicBezTo>
                      <a:pt x="1404936" y="1473201"/>
                      <a:pt x="1185862" y="1053307"/>
                      <a:pt x="600074" y="719138"/>
                    </a:cubicBezTo>
                    <a:lnTo>
                      <a:pt x="397668" y="902494"/>
                    </a:lnTo>
                    <a:cubicBezTo>
                      <a:pt x="288925" y="604045"/>
                      <a:pt x="158750" y="27940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>
                <a:solidFill>
                  <a:schemeClr val="accent5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7944421">
                <a:off x="5765374" y="5050826"/>
                <a:ext cx="304800" cy="346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 rot="7374343">
              <a:off x="1908885" y="2198476"/>
              <a:ext cx="1825204" cy="2299806"/>
              <a:chOff x="4009237" y="3966403"/>
              <a:chExt cx="1581796" cy="1993107"/>
            </a:xfrm>
          </p:grpSpPr>
          <p:sp>
            <p:nvSpPr>
              <p:cNvPr id="13" name="Rectangle 3"/>
              <p:cNvSpPr/>
              <p:nvPr/>
            </p:nvSpPr>
            <p:spPr>
              <a:xfrm rot="19229437" flipV="1">
                <a:off x="4009237" y="3966403"/>
                <a:ext cx="1581796" cy="1993107"/>
              </a:xfrm>
              <a:custGeom>
                <a:avLst/>
                <a:gdLst>
                  <a:gd name="connsiteX0" fmla="*/ 0 w 2590800"/>
                  <a:gd name="connsiteY0" fmla="*/ 0 h 1752600"/>
                  <a:gd name="connsiteX1" fmla="*/ 2590800 w 2590800"/>
                  <a:gd name="connsiteY1" fmla="*/ 0 h 1752600"/>
                  <a:gd name="connsiteX2" fmla="*/ 2590800 w 2590800"/>
                  <a:gd name="connsiteY2" fmla="*/ 1752600 h 1752600"/>
                  <a:gd name="connsiteX3" fmla="*/ 0 w 2590800"/>
                  <a:gd name="connsiteY3" fmla="*/ 1752600 h 1752600"/>
                  <a:gd name="connsiteX4" fmla="*/ 0 w 2590800"/>
                  <a:gd name="connsiteY4" fmla="*/ 0 h 1752600"/>
                  <a:gd name="connsiteX0" fmla="*/ 47625 w 2590800"/>
                  <a:gd name="connsiteY0" fmla="*/ 76200 h 1752600"/>
                  <a:gd name="connsiteX1" fmla="*/ 2590800 w 2590800"/>
                  <a:gd name="connsiteY1" fmla="*/ 0 h 1752600"/>
                  <a:gd name="connsiteX2" fmla="*/ 2590800 w 2590800"/>
                  <a:gd name="connsiteY2" fmla="*/ 1752600 h 1752600"/>
                  <a:gd name="connsiteX3" fmla="*/ 0 w 2590800"/>
                  <a:gd name="connsiteY3" fmla="*/ 1752600 h 1752600"/>
                  <a:gd name="connsiteX4" fmla="*/ 47625 w 2590800"/>
                  <a:gd name="connsiteY4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419100 w 2543175"/>
                  <a:gd name="connsiteY3" fmla="*/ 990600 h 1752600"/>
                  <a:gd name="connsiteX4" fmla="*/ 0 w 2543175"/>
                  <a:gd name="connsiteY4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371475 w 2543175"/>
                  <a:gd name="connsiteY3" fmla="*/ 971550 h 1752600"/>
                  <a:gd name="connsiteX4" fmla="*/ 0 w 2543175"/>
                  <a:gd name="connsiteY4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838200 w 2543175"/>
                  <a:gd name="connsiteY3" fmla="*/ 1143000 h 1752600"/>
                  <a:gd name="connsiteX4" fmla="*/ 371475 w 2543175"/>
                  <a:gd name="connsiteY4" fmla="*/ 971550 h 1752600"/>
                  <a:gd name="connsiteX5" fmla="*/ 0 w 2543175"/>
                  <a:gd name="connsiteY5" fmla="*/ 76200 h 1752600"/>
                  <a:gd name="connsiteX0" fmla="*/ 0 w 2543175"/>
                  <a:gd name="connsiteY0" fmla="*/ 76200 h 1752600"/>
                  <a:gd name="connsiteX1" fmla="*/ 2543175 w 2543175"/>
                  <a:gd name="connsiteY1" fmla="*/ 0 h 1752600"/>
                  <a:gd name="connsiteX2" fmla="*/ 2543175 w 2543175"/>
                  <a:gd name="connsiteY2" fmla="*/ 1752600 h 1752600"/>
                  <a:gd name="connsiteX3" fmla="*/ 609600 w 2543175"/>
                  <a:gd name="connsiteY3" fmla="*/ 781050 h 1752600"/>
                  <a:gd name="connsiteX4" fmla="*/ 371475 w 2543175"/>
                  <a:gd name="connsiteY4" fmla="*/ 971550 h 1752600"/>
                  <a:gd name="connsiteX5" fmla="*/ 0 w 2543175"/>
                  <a:gd name="connsiteY5" fmla="*/ 76200 h 1752600"/>
                  <a:gd name="connsiteX0" fmla="*/ 0 w 2543175"/>
                  <a:gd name="connsiteY0" fmla="*/ 76200 h 2095500"/>
                  <a:gd name="connsiteX1" fmla="*/ 2543175 w 2543175"/>
                  <a:gd name="connsiteY1" fmla="*/ 0 h 2095500"/>
                  <a:gd name="connsiteX2" fmla="*/ 1171575 w 2543175"/>
                  <a:gd name="connsiteY2" fmla="*/ 2095500 h 2095500"/>
                  <a:gd name="connsiteX3" fmla="*/ 609600 w 2543175"/>
                  <a:gd name="connsiteY3" fmla="*/ 781050 h 2095500"/>
                  <a:gd name="connsiteX4" fmla="*/ 371475 w 2543175"/>
                  <a:gd name="connsiteY4" fmla="*/ 971550 h 2095500"/>
                  <a:gd name="connsiteX5" fmla="*/ 0 w 2543175"/>
                  <a:gd name="connsiteY5" fmla="*/ 76200 h 2095500"/>
                  <a:gd name="connsiteX0" fmla="*/ 0 w 1171575"/>
                  <a:gd name="connsiteY0" fmla="*/ 0 h 2019300"/>
                  <a:gd name="connsiteX1" fmla="*/ 1133475 w 1171575"/>
                  <a:gd name="connsiteY1" fmla="*/ 381000 h 2019300"/>
                  <a:gd name="connsiteX2" fmla="*/ 1171575 w 1171575"/>
                  <a:gd name="connsiteY2" fmla="*/ 2019300 h 2019300"/>
                  <a:gd name="connsiteX3" fmla="*/ 609600 w 1171575"/>
                  <a:gd name="connsiteY3" fmla="*/ 704850 h 2019300"/>
                  <a:gd name="connsiteX4" fmla="*/ 371475 w 1171575"/>
                  <a:gd name="connsiteY4" fmla="*/ 895350 h 2019300"/>
                  <a:gd name="connsiteX5" fmla="*/ 0 w 1171575"/>
                  <a:gd name="connsiteY5" fmla="*/ 0 h 2019300"/>
                  <a:gd name="connsiteX0" fmla="*/ 0 w 1171575"/>
                  <a:gd name="connsiteY0" fmla="*/ 0 h 2019300"/>
                  <a:gd name="connsiteX1" fmla="*/ 933450 w 1171575"/>
                  <a:gd name="connsiteY1" fmla="*/ 304800 h 2019300"/>
                  <a:gd name="connsiteX2" fmla="*/ 1133475 w 1171575"/>
                  <a:gd name="connsiteY2" fmla="*/ 381000 h 2019300"/>
                  <a:gd name="connsiteX3" fmla="*/ 1171575 w 1171575"/>
                  <a:gd name="connsiteY3" fmla="*/ 2019300 h 2019300"/>
                  <a:gd name="connsiteX4" fmla="*/ 609600 w 1171575"/>
                  <a:gd name="connsiteY4" fmla="*/ 704850 h 2019300"/>
                  <a:gd name="connsiteX5" fmla="*/ 371475 w 1171575"/>
                  <a:gd name="connsiteY5" fmla="*/ 895350 h 2019300"/>
                  <a:gd name="connsiteX6" fmla="*/ 0 w 1171575"/>
                  <a:gd name="connsiteY6" fmla="*/ 0 h 2019300"/>
                  <a:gd name="connsiteX0" fmla="*/ 0 w 1247775"/>
                  <a:gd name="connsiteY0" fmla="*/ 0 h 2019300"/>
                  <a:gd name="connsiteX1" fmla="*/ 1247775 w 1247775"/>
                  <a:gd name="connsiteY1" fmla="*/ 266700 h 2019300"/>
                  <a:gd name="connsiteX2" fmla="*/ 1133475 w 1247775"/>
                  <a:gd name="connsiteY2" fmla="*/ 381000 h 2019300"/>
                  <a:gd name="connsiteX3" fmla="*/ 1171575 w 1247775"/>
                  <a:gd name="connsiteY3" fmla="*/ 2019300 h 2019300"/>
                  <a:gd name="connsiteX4" fmla="*/ 609600 w 1247775"/>
                  <a:gd name="connsiteY4" fmla="*/ 704850 h 2019300"/>
                  <a:gd name="connsiteX5" fmla="*/ 371475 w 1247775"/>
                  <a:gd name="connsiteY5" fmla="*/ 895350 h 2019300"/>
                  <a:gd name="connsiteX6" fmla="*/ 0 w 1247775"/>
                  <a:gd name="connsiteY6" fmla="*/ 0 h 2019300"/>
                  <a:gd name="connsiteX0" fmla="*/ 0 w 1252537"/>
                  <a:gd name="connsiteY0" fmla="*/ 0 h 2026444"/>
                  <a:gd name="connsiteX1" fmla="*/ 1252537 w 1252537"/>
                  <a:gd name="connsiteY1" fmla="*/ 273844 h 2026444"/>
                  <a:gd name="connsiteX2" fmla="*/ 1138237 w 1252537"/>
                  <a:gd name="connsiteY2" fmla="*/ 388144 h 2026444"/>
                  <a:gd name="connsiteX3" fmla="*/ 1176337 w 1252537"/>
                  <a:gd name="connsiteY3" fmla="*/ 2026444 h 2026444"/>
                  <a:gd name="connsiteX4" fmla="*/ 614362 w 1252537"/>
                  <a:gd name="connsiteY4" fmla="*/ 711994 h 2026444"/>
                  <a:gd name="connsiteX5" fmla="*/ 376237 w 1252537"/>
                  <a:gd name="connsiteY5" fmla="*/ 902494 h 2026444"/>
                  <a:gd name="connsiteX6" fmla="*/ 0 w 1252537"/>
                  <a:gd name="connsiteY6" fmla="*/ 0 h 2026444"/>
                  <a:gd name="connsiteX0" fmla="*/ 0 w 1266824"/>
                  <a:gd name="connsiteY0" fmla="*/ 0 h 2026444"/>
                  <a:gd name="connsiteX1" fmla="*/ 1266824 w 1266824"/>
                  <a:gd name="connsiteY1" fmla="*/ 288132 h 2026444"/>
                  <a:gd name="connsiteX2" fmla="*/ 1138237 w 1266824"/>
                  <a:gd name="connsiteY2" fmla="*/ 388144 h 2026444"/>
                  <a:gd name="connsiteX3" fmla="*/ 1176337 w 1266824"/>
                  <a:gd name="connsiteY3" fmla="*/ 2026444 h 2026444"/>
                  <a:gd name="connsiteX4" fmla="*/ 614362 w 1266824"/>
                  <a:gd name="connsiteY4" fmla="*/ 711994 h 2026444"/>
                  <a:gd name="connsiteX5" fmla="*/ 376237 w 1266824"/>
                  <a:gd name="connsiteY5" fmla="*/ 902494 h 2026444"/>
                  <a:gd name="connsiteX6" fmla="*/ 0 w 1266824"/>
                  <a:gd name="connsiteY6" fmla="*/ 0 h 2026444"/>
                  <a:gd name="connsiteX0" fmla="*/ 0 w 1266824"/>
                  <a:gd name="connsiteY0" fmla="*/ 0 h 2026444"/>
                  <a:gd name="connsiteX1" fmla="*/ 1266824 w 1266824"/>
                  <a:gd name="connsiteY1" fmla="*/ 288132 h 2026444"/>
                  <a:gd name="connsiteX2" fmla="*/ 1078706 w 1266824"/>
                  <a:gd name="connsiteY2" fmla="*/ 359569 h 2026444"/>
                  <a:gd name="connsiteX3" fmla="*/ 1176337 w 1266824"/>
                  <a:gd name="connsiteY3" fmla="*/ 2026444 h 2026444"/>
                  <a:gd name="connsiteX4" fmla="*/ 614362 w 1266824"/>
                  <a:gd name="connsiteY4" fmla="*/ 711994 h 2026444"/>
                  <a:gd name="connsiteX5" fmla="*/ 376237 w 1266824"/>
                  <a:gd name="connsiteY5" fmla="*/ 902494 h 2026444"/>
                  <a:gd name="connsiteX6" fmla="*/ 0 w 1266824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76237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97668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14362 w 1207293"/>
                  <a:gd name="connsiteY4" fmla="*/ 711994 h 2026444"/>
                  <a:gd name="connsiteX5" fmla="*/ 397668 w 1207293"/>
                  <a:gd name="connsiteY5" fmla="*/ 902494 h 2026444"/>
                  <a:gd name="connsiteX6" fmla="*/ 0 w 1207293"/>
                  <a:gd name="connsiteY6" fmla="*/ 0 h 2026444"/>
                  <a:gd name="connsiteX0" fmla="*/ 0 w 1207293"/>
                  <a:gd name="connsiteY0" fmla="*/ 0 h 2026444"/>
                  <a:gd name="connsiteX1" fmla="*/ 1207293 w 1207293"/>
                  <a:gd name="connsiteY1" fmla="*/ 283369 h 2026444"/>
                  <a:gd name="connsiteX2" fmla="*/ 1078706 w 1207293"/>
                  <a:gd name="connsiteY2" fmla="*/ 359569 h 2026444"/>
                  <a:gd name="connsiteX3" fmla="*/ 1176337 w 1207293"/>
                  <a:gd name="connsiteY3" fmla="*/ 2026444 h 2026444"/>
                  <a:gd name="connsiteX4" fmla="*/ 600074 w 1207293"/>
                  <a:gd name="connsiteY4" fmla="*/ 719138 h 2026444"/>
                  <a:gd name="connsiteX5" fmla="*/ 397668 w 1207293"/>
                  <a:gd name="connsiteY5" fmla="*/ 902494 h 2026444"/>
                  <a:gd name="connsiteX6" fmla="*/ 0 w 1207293"/>
                  <a:gd name="connsiteY6" fmla="*/ 0 h 2026444"/>
                  <a:gd name="connsiteX0" fmla="*/ 0 w 1466600"/>
                  <a:gd name="connsiteY0" fmla="*/ 0 h 2026444"/>
                  <a:gd name="connsiteX1" fmla="*/ 1207293 w 1466600"/>
                  <a:gd name="connsiteY1" fmla="*/ 283369 h 2026444"/>
                  <a:gd name="connsiteX2" fmla="*/ 1078706 w 1466600"/>
                  <a:gd name="connsiteY2" fmla="*/ 359569 h 2026444"/>
                  <a:gd name="connsiteX3" fmla="*/ 1176337 w 1466600"/>
                  <a:gd name="connsiteY3" fmla="*/ 2026444 h 2026444"/>
                  <a:gd name="connsiteX4" fmla="*/ 600074 w 1466600"/>
                  <a:gd name="connsiteY4" fmla="*/ 719138 h 2026444"/>
                  <a:gd name="connsiteX5" fmla="*/ 397668 w 1466600"/>
                  <a:gd name="connsiteY5" fmla="*/ 902494 h 2026444"/>
                  <a:gd name="connsiteX6" fmla="*/ 0 w 1466600"/>
                  <a:gd name="connsiteY6" fmla="*/ 0 h 2026444"/>
                  <a:gd name="connsiteX0" fmla="*/ 0 w 1473943"/>
                  <a:gd name="connsiteY0" fmla="*/ 0 h 1993107"/>
                  <a:gd name="connsiteX1" fmla="*/ 1207293 w 1473943"/>
                  <a:gd name="connsiteY1" fmla="*/ 283369 h 1993107"/>
                  <a:gd name="connsiteX2" fmla="*/ 1078706 w 1473943"/>
                  <a:gd name="connsiteY2" fmla="*/ 359569 h 1993107"/>
                  <a:gd name="connsiteX3" fmla="*/ 1185862 w 1473943"/>
                  <a:gd name="connsiteY3" fmla="*/ 1993107 h 1993107"/>
                  <a:gd name="connsiteX4" fmla="*/ 600074 w 1473943"/>
                  <a:gd name="connsiteY4" fmla="*/ 719138 h 1993107"/>
                  <a:gd name="connsiteX5" fmla="*/ 397668 w 1473943"/>
                  <a:gd name="connsiteY5" fmla="*/ 902494 h 1993107"/>
                  <a:gd name="connsiteX6" fmla="*/ 0 w 1473943"/>
                  <a:gd name="connsiteY6" fmla="*/ 0 h 1993107"/>
                  <a:gd name="connsiteX0" fmla="*/ 0 w 1473943"/>
                  <a:gd name="connsiteY0" fmla="*/ 0 h 1993107"/>
                  <a:gd name="connsiteX1" fmla="*/ 1207293 w 1473943"/>
                  <a:gd name="connsiteY1" fmla="*/ 283369 h 1993107"/>
                  <a:gd name="connsiteX2" fmla="*/ 1078706 w 1473943"/>
                  <a:gd name="connsiteY2" fmla="*/ 369094 h 1993107"/>
                  <a:gd name="connsiteX3" fmla="*/ 1185862 w 1473943"/>
                  <a:gd name="connsiteY3" fmla="*/ 1993107 h 1993107"/>
                  <a:gd name="connsiteX4" fmla="*/ 600074 w 1473943"/>
                  <a:gd name="connsiteY4" fmla="*/ 719138 h 1993107"/>
                  <a:gd name="connsiteX5" fmla="*/ 397668 w 1473943"/>
                  <a:gd name="connsiteY5" fmla="*/ 902494 h 1993107"/>
                  <a:gd name="connsiteX6" fmla="*/ 0 w 1473943"/>
                  <a:gd name="connsiteY6" fmla="*/ 0 h 1993107"/>
                  <a:gd name="connsiteX0" fmla="*/ 0 w 1563196"/>
                  <a:gd name="connsiteY0" fmla="*/ 0 h 1993107"/>
                  <a:gd name="connsiteX1" fmla="*/ 1207293 w 1563196"/>
                  <a:gd name="connsiteY1" fmla="*/ 283369 h 1993107"/>
                  <a:gd name="connsiteX2" fmla="*/ 1078706 w 1563196"/>
                  <a:gd name="connsiteY2" fmla="*/ 369094 h 1993107"/>
                  <a:gd name="connsiteX3" fmla="*/ 1185862 w 1563196"/>
                  <a:gd name="connsiteY3" fmla="*/ 1993107 h 1993107"/>
                  <a:gd name="connsiteX4" fmla="*/ 600074 w 1563196"/>
                  <a:gd name="connsiteY4" fmla="*/ 719138 h 1993107"/>
                  <a:gd name="connsiteX5" fmla="*/ 397668 w 1563196"/>
                  <a:gd name="connsiteY5" fmla="*/ 902494 h 1993107"/>
                  <a:gd name="connsiteX6" fmla="*/ 0 w 1563196"/>
                  <a:gd name="connsiteY6" fmla="*/ 0 h 1993107"/>
                  <a:gd name="connsiteX0" fmla="*/ 0 w 1581796"/>
                  <a:gd name="connsiteY0" fmla="*/ 0 h 1993107"/>
                  <a:gd name="connsiteX1" fmla="*/ 1207293 w 1581796"/>
                  <a:gd name="connsiteY1" fmla="*/ 283369 h 1993107"/>
                  <a:gd name="connsiteX2" fmla="*/ 1078706 w 1581796"/>
                  <a:gd name="connsiteY2" fmla="*/ 369094 h 1993107"/>
                  <a:gd name="connsiteX3" fmla="*/ 1185862 w 1581796"/>
                  <a:gd name="connsiteY3" fmla="*/ 1993107 h 1993107"/>
                  <a:gd name="connsiteX4" fmla="*/ 600074 w 1581796"/>
                  <a:gd name="connsiteY4" fmla="*/ 719138 h 1993107"/>
                  <a:gd name="connsiteX5" fmla="*/ 397668 w 1581796"/>
                  <a:gd name="connsiteY5" fmla="*/ 902494 h 1993107"/>
                  <a:gd name="connsiteX6" fmla="*/ 0 w 1581796"/>
                  <a:gd name="connsiteY6" fmla="*/ 0 h 1993107"/>
                  <a:gd name="connsiteX0" fmla="*/ 0 w 1581796"/>
                  <a:gd name="connsiteY0" fmla="*/ 0 h 1993107"/>
                  <a:gd name="connsiteX1" fmla="*/ 1207293 w 1581796"/>
                  <a:gd name="connsiteY1" fmla="*/ 283369 h 1993107"/>
                  <a:gd name="connsiteX2" fmla="*/ 1078706 w 1581796"/>
                  <a:gd name="connsiteY2" fmla="*/ 369094 h 1993107"/>
                  <a:gd name="connsiteX3" fmla="*/ 1185862 w 1581796"/>
                  <a:gd name="connsiteY3" fmla="*/ 1993107 h 1993107"/>
                  <a:gd name="connsiteX4" fmla="*/ 600074 w 1581796"/>
                  <a:gd name="connsiteY4" fmla="*/ 719138 h 1993107"/>
                  <a:gd name="connsiteX5" fmla="*/ 397668 w 1581796"/>
                  <a:gd name="connsiteY5" fmla="*/ 902494 h 1993107"/>
                  <a:gd name="connsiteX6" fmla="*/ 0 w 1581796"/>
                  <a:gd name="connsiteY6" fmla="*/ 0 h 1993107"/>
                  <a:gd name="connsiteX0" fmla="*/ 0 w 1581796"/>
                  <a:gd name="connsiteY0" fmla="*/ 0 h 1993107"/>
                  <a:gd name="connsiteX1" fmla="*/ 1207293 w 1581796"/>
                  <a:gd name="connsiteY1" fmla="*/ 283369 h 1993107"/>
                  <a:gd name="connsiteX2" fmla="*/ 1078706 w 1581796"/>
                  <a:gd name="connsiteY2" fmla="*/ 369094 h 1993107"/>
                  <a:gd name="connsiteX3" fmla="*/ 1185862 w 1581796"/>
                  <a:gd name="connsiteY3" fmla="*/ 1993107 h 1993107"/>
                  <a:gd name="connsiteX4" fmla="*/ 600074 w 1581796"/>
                  <a:gd name="connsiteY4" fmla="*/ 719138 h 1993107"/>
                  <a:gd name="connsiteX5" fmla="*/ 397668 w 1581796"/>
                  <a:gd name="connsiteY5" fmla="*/ 902494 h 1993107"/>
                  <a:gd name="connsiteX6" fmla="*/ 0 w 1581796"/>
                  <a:gd name="connsiteY6" fmla="*/ 0 h 199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796" h="1993107">
                    <a:moveTo>
                      <a:pt x="0" y="0"/>
                    </a:moveTo>
                    <a:cubicBezTo>
                      <a:pt x="426243" y="75406"/>
                      <a:pt x="807243" y="165100"/>
                      <a:pt x="1207293" y="283369"/>
                    </a:cubicBezTo>
                    <a:lnTo>
                      <a:pt x="1078706" y="369094"/>
                    </a:lnTo>
                    <a:cubicBezTo>
                      <a:pt x="1482725" y="700881"/>
                      <a:pt x="1920080" y="1447008"/>
                      <a:pt x="1185862" y="1993107"/>
                    </a:cubicBezTo>
                    <a:cubicBezTo>
                      <a:pt x="1404936" y="1473201"/>
                      <a:pt x="1185862" y="1053307"/>
                      <a:pt x="600074" y="719138"/>
                    </a:cubicBezTo>
                    <a:lnTo>
                      <a:pt x="397668" y="902494"/>
                    </a:lnTo>
                    <a:cubicBezTo>
                      <a:pt x="288925" y="604045"/>
                      <a:pt x="158750" y="27940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>
                <a:solidFill>
                  <a:schemeClr val="accent5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4165657">
                <a:off x="4819727" y="5410923"/>
                <a:ext cx="304800" cy="346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endParaRPr 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676143" y="3092675"/>
              <a:ext cx="1295700" cy="1295700"/>
              <a:chOff x="3660377" y="3045377"/>
              <a:chExt cx="1295700" cy="12957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660377" y="3045377"/>
                <a:ext cx="1295700" cy="1295700"/>
                <a:chOff x="3870795" y="3170928"/>
                <a:chExt cx="1392957" cy="1392958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3870795" y="3170928"/>
                  <a:ext cx="1392957" cy="1392958"/>
                </a:xfrm>
                <a:prstGeom prst="ellipse">
                  <a:avLst/>
                </a:prstGeom>
                <a:gradFill>
                  <a:gsLst>
                    <a:gs pos="0">
                      <a:schemeClr val="accent5">
                        <a:lumMod val="85000"/>
                      </a:schemeClr>
                    </a:gs>
                    <a:gs pos="100000">
                      <a:schemeClr val="accent4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solidFill>
                    <a:schemeClr val="accent5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6" name="Oval 135"/>
                <p:cNvSpPr/>
                <p:nvPr/>
              </p:nvSpPr>
              <p:spPr>
                <a:xfrm>
                  <a:off x="3921255" y="3214927"/>
                  <a:ext cx="1292040" cy="652480"/>
                </a:xfrm>
                <a:custGeom>
                  <a:avLst/>
                  <a:gdLst>
                    <a:gd name="connsiteX0" fmla="*/ 0 w 1562548"/>
                    <a:gd name="connsiteY0" fmla="*/ 781274 h 1562548"/>
                    <a:gd name="connsiteX1" fmla="*/ 781274 w 1562548"/>
                    <a:gd name="connsiteY1" fmla="*/ 0 h 1562548"/>
                    <a:gd name="connsiteX2" fmla="*/ 1562548 w 1562548"/>
                    <a:gd name="connsiteY2" fmla="*/ 781274 h 1562548"/>
                    <a:gd name="connsiteX3" fmla="*/ 781274 w 1562548"/>
                    <a:gd name="connsiteY3" fmla="*/ 1562548 h 1562548"/>
                    <a:gd name="connsiteX4" fmla="*/ 0 w 1562548"/>
                    <a:gd name="connsiteY4" fmla="*/ 781274 h 1562548"/>
                    <a:gd name="connsiteX0" fmla="*/ 0 w 1562548"/>
                    <a:gd name="connsiteY0" fmla="*/ 781274 h 781274"/>
                    <a:gd name="connsiteX1" fmla="*/ 781274 w 1562548"/>
                    <a:gd name="connsiteY1" fmla="*/ 0 h 781274"/>
                    <a:gd name="connsiteX2" fmla="*/ 1562548 w 1562548"/>
                    <a:gd name="connsiteY2" fmla="*/ 781274 h 781274"/>
                    <a:gd name="connsiteX3" fmla="*/ 0 w 1562548"/>
                    <a:gd name="connsiteY3" fmla="*/ 781274 h 781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62548" h="781274">
                      <a:moveTo>
                        <a:pt x="0" y="781274"/>
                      </a:moveTo>
                      <a:cubicBezTo>
                        <a:pt x="0" y="349788"/>
                        <a:pt x="349788" y="0"/>
                        <a:pt x="781274" y="0"/>
                      </a:cubicBezTo>
                      <a:cubicBezTo>
                        <a:pt x="1212760" y="0"/>
                        <a:pt x="1562548" y="349788"/>
                        <a:pt x="1562548" y="781274"/>
                      </a:cubicBezTo>
                      <a:cubicBezTo>
                        <a:pt x="1432336" y="911486"/>
                        <a:pt x="130212" y="911486"/>
                        <a:pt x="0" y="7812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alpha val="63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3" name="TextBox 2"/>
              <p:cNvSpPr txBox="1"/>
              <p:nvPr/>
            </p:nvSpPr>
            <p:spPr>
              <a:xfrm>
                <a:off x="3688840" y="3400840"/>
                <a:ext cx="12387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</a:rPr>
                  <a:t>TEXT</a:t>
                </a:r>
                <a:endParaRPr lang="en-US" sz="3200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5943680" y="899428"/>
            <a:ext cx="2077690" cy="1234172"/>
            <a:chOff x="5871672" y="1064862"/>
            <a:chExt cx="2077690" cy="1234172"/>
          </a:xfrm>
        </p:grpSpPr>
        <p:sp>
          <p:nvSpPr>
            <p:cNvPr id="27" name="TextBox 26"/>
            <p:cNvSpPr txBox="1"/>
            <p:nvPr/>
          </p:nvSpPr>
          <p:spPr>
            <a:xfrm>
              <a:off x="5871672" y="1064862"/>
              <a:ext cx="2077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PYRAMID SCHEMES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71673" y="1283371"/>
              <a:ext cx="19769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prstClr val="black"/>
                  </a:solidFill>
                </a:rPr>
                <a:t>Download this awesome diagram. Capture your audience’s attention.</a:t>
              </a:r>
              <a:endParaRPr lang="en-US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012160" y="4741922"/>
            <a:ext cx="244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INVESTMENT SCHEMES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03648" y="51479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ONLINE SCAMS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6808" y="993761"/>
            <a:ext cx="221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MANY, MANY OTHER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://www.prostatepillreport.com/images/scamnif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253">
            <a:off x="3529291" y="3103169"/>
            <a:ext cx="1815840" cy="135634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workathomenoscams.com/wp-content/uploads/image/Scam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095468"/>
            <a:ext cx="2463637" cy="163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janeuymatiao.com/wp-content/uploads/2015/02/pyramid-scheme-graph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99" y="1196752"/>
            <a:ext cx="2004018" cy="189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dn2.hubspot.net/hub/176530/file-24991190-jpg/images/depositphotos_12641023_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052" y="5481659"/>
            <a:ext cx="1817788" cy="121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www.oprepeat.co.uk/media/2015/09/scam-aler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7" b="14429"/>
          <a:stretch/>
        </p:blipFill>
        <p:spPr bwMode="auto">
          <a:xfrm>
            <a:off x="525097" y="1340253"/>
            <a:ext cx="1758832" cy="11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3" y="6093296"/>
            <a:ext cx="1380873" cy="82878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340599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35" y="6181636"/>
            <a:ext cx="441341" cy="44134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23528" y="188640"/>
            <a:ext cx="582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ASEAN DSAs PRESIDENTs WORKING COMMITTEE</a:t>
            </a:r>
            <a:endParaRPr lang="en-US" b="1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29605" y="-27384"/>
            <a:ext cx="9282125" cy="657364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6582" y="116632"/>
            <a:ext cx="4587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THREATS TO DIRECT SELLING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332640" cy="68580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340599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chemeClr val="bg1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35" y="6181636"/>
            <a:ext cx="441341" cy="4413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7504" y="6109628"/>
            <a:ext cx="1092841" cy="631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3" y="6021288"/>
            <a:ext cx="1380873" cy="8287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58788" y="1491288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340 Direct Selling</a:t>
            </a:r>
          </a:p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Licenses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30796" y="3789040"/>
            <a:ext cx="2201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Illegal Scams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Numbers unknown!</a:t>
            </a:r>
          </a:p>
        </p:txBody>
      </p:sp>
      <p:sp>
        <p:nvSpPr>
          <p:cNvPr id="46" name="TextBox 2"/>
          <p:cNvSpPr txBox="1">
            <a:spLocks noChangeArrowheads="1"/>
          </p:cNvSpPr>
          <p:nvPr/>
        </p:nvSpPr>
        <p:spPr bwMode="auto">
          <a:xfrm>
            <a:off x="360040" y="133182"/>
            <a:ext cx="982858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ILLEGAL SCHEMES (Pyramid, Investment, Deposit taking, etc)</a:t>
            </a:r>
            <a:r>
              <a:rPr lang="en-US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Malaysia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4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4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24543" y="0"/>
            <a:ext cx="10009112" cy="7029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8340599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chemeClr val="bg1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35" y="6181636"/>
            <a:ext cx="441341" cy="4413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7504" y="6109628"/>
            <a:ext cx="1092841" cy="631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3" y="6021288"/>
            <a:ext cx="1380873" cy="828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8" r="3535" b="12760"/>
          <a:stretch/>
        </p:blipFill>
        <p:spPr>
          <a:xfrm>
            <a:off x="3851919" y="4313870"/>
            <a:ext cx="4368575" cy="2571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2651" r="8786" b="20114"/>
          <a:stretch/>
        </p:blipFill>
        <p:spPr>
          <a:xfrm>
            <a:off x="219374" y="1628800"/>
            <a:ext cx="4784674" cy="2837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19093"/>
          <a:stretch/>
        </p:blipFill>
        <p:spPr>
          <a:xfrm>
            <a:off x="4665058" y="866468"/>
            <a:ext cx="4239492" cy="28505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9802" y="251356"/>
            <a:ext cx="653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PYRAMID SCHEMES  -  Creating false trust 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24543" y="0"/>
            <a:ext cx="10009112" cy="7029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3030" y="179348"/>
            <a:ext cx="675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PYRAMID SCHEMES  -  Creating false trust via advertorials</a:t>
            </a:r>
            <a:r>
              <a:rPr lang="en-US" b="1" spc="3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 </a:t>
            </a:r>
            <a:endParaRPr lang="en-US" b="1" spc="3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ownloads\IMG-20161125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0352">
            <a:off x="6050156" y="969980"/>
            <a:ext cx="3620695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wnloads\IMG-20161125-WA0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307"/>
          <a:stretch/>
        </p:blipFill>
        <p:spPr bwMode="auto">
          <a:xfrm>
            <a:off x="2915816" y="1412776"/>
            <a:ext cx="5818606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ownloads\IMG-20161125-WA00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" t="12868" r="7705" b="7894"/>
          <a:stretch/>
        </p:blipFill>
        <p:spPr bwMode="auto">
          <a:xfrm rot="20928791">
            <a:off x="24567" y="1134608"/>
            <a:ext cx="3673346" cy="615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18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 flipH="1" flipV="1">
            <a:off x="2483768" y="1239357"/>
            <a:ext cx="9388330" cy="6955282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3" y="6093296"/>
            <a:ext cx="1380873" cy="82878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340599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35" y="6181636"/>
            <a:ext cx="441341" cy="441341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126737"/>
              </p:ext>
            </p:extLst>
          </p:nvPr>
        </p:nvGraphicFramePr>
        <p:xfrm>
          <a:off x="395536" y="1329154"/>
          <a:ext cx="8036810" cy="4852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-29605" y="-27384"/>
            <a:ext cx="9282125" cy="657364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prstClr val="white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0717" y="116632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b="1" kern="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ILLEGAL INVESTMENT </a:t>
            </a:r>
            <a:r>
              <a:rPr lang="en-US" b="1" kern="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SCHEMES</a:t>
            </a:r>
            <a:endParaRPr lang="en-US" b="1" kern="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5451" y="899428"/>
            <a:ext cx="650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b="1" kern="0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 </a:t>
            </a:r>
            <a:r>
              <a:rPr lang="en-US" b="1" kern="0" spc="300" dirty="0">
                <a:latin typeface="Arial" panose="020B0604020202020204" pitchFamily="34" charset="0"/>
                <a:cs typeface="Arial" panose="020B0604020202020204" pitchFamily="34" charset="0"/>
              </a:rPr>
              <a:t>Bank’s Alert List – September 2016</a:t>
            </a:r>
          </a:p>
        </p:txBody>
      </p:sp>
    </p:spTree>
    <p:extLst>
      <p:ext uri="{BB962C8B-B14F-4D97-AF65-F5344CB8AC3E}">
        <p14:creationId xmlns:p14="http://schemas.microsoft.com/office/powerpoint/2010/main" val="7264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3" y="6093296"/>
            <a:ext cx="1380873" cy="82878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340599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35" y="6181636"/>
            <a:ext cx="441341" cy="4413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6512" y="-1"/>
            <a:ext cx="9180512" cy="6922079"/>
          </a:xfrm>
          <a:prstGeom prst="rect">
            <a:avLst/>
          </a:prstGeom>
          <a:blipFill dpi="0" rotWithShape="1">
            <a:blip r:embed="rId4">
              <a:alphaModFix amt="1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95536" y="85854"/>
            <a:ext cx="7128792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ONLINE SCAMS</a:t>
            </a:r>
            <a:endParaRPr lang="en-US" sz="2200" b="1" kern="0" noProof="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9872" y="908720"/>
            <a:ext cx="2664296" cy="18002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36815" y="2852936"/>
            <a:ext cx="2664296" cy="18002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436815" y="4797152"/>
            <a:ext cx="2664296" cy="18002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38163" y="1425550"/>
            <a:ext cx="1382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30%</a:t>
            </a:r>
            <a:endParaRPr lang="en-US" sz="5400" b="0" cap="none" spc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10170" y="3308044"/>
            <a:ext cx="138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</a:t>
            </a:r>
            <a:r>
              <a:rPr lang="en-US" sz="5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%</a:t>
            </a:r>
            <a:endParaRPr lang="en-US" sz="5400" b="0" cap="none" spc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10170" y="5241974"/>
            <a:ext cx="138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</a:t>
            </a:r>
            <a:r>
              <a:rPr lang="en-US" sz="54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%</a:t>
            </a:r>
            <a:endParaRPr lang="en-US" sz="5400" b="0" cap="none" spc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1484784"/>
            <a:ext cx="3038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defRPr/>
            </a:pPr>
            <a:r>
              <a:rPr lang="en-MY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Work From Home</a:t>
            </a:r>
          </a:p>
          <a:p>
            <a:pPr algn="ctr">
              <a:buClr>
                <a:srgbClr val="FF0000"/>
              </a:buClr>
              <a:defRPr/>
            </a:pPr>
            <a:r>
              <a:rPr lang="en-MY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3568" y="3356992"/>
            <a:ext cx="3038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defRPr/>
            </a:pPr>
            <a:r>
              <a:rPr lang="en-MY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Internet Auction</a:t>
            </a:r>
          </a:p>
          <a:p>
            <a:pPr algn="ctr">
              <a:buClr>
                <a:srgbClr val="FF0000"/>
              </a:buClr>
              <a:defRPr/>
            </a:pPr>
            <a:r>
              <a:rPr lang="en-MY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9515" y="5446965"/>
            <a:ext cx="3038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defRPr/>
            </a:pPr>
            <a:r>
              <a:rPr lang="en-MY" b="1" kern="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MY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nline Dating</a:t>
            </a:r>
          </a:p>
          <a:p>
            <a:pPr algn="ctr">
              <a:buClr>
                <a:srgbClr val="FF0000"/>
              </a:buClr>
              <a:defRPr/>
            </a:pPr>
            <a:r>
              <a:rPr lang="en-MY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Scams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29605" y="-27384"/>
            <a:ext cx="9282125" cy="657364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prstClr val="white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51850" y="116632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b="1" kern="0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SCAMS*</a:t>
            </a:r>
            <a:endParaRPr lang="en-US" b="1" kern="0" spc="3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3848" y="6622977"/>
            <a:ext cx="309634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defRPr/>
            </a:pPr>
            <a:r>
              <a:rPr lang="en-MY" sz="1050" b="1" kern="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*based on Telenor Group survey in 2016</a:t>
            </a:r>
          </a:p>
        </p:txBody>
      </p:sp>
    </p:spTree>
    <p:extLst>
      <p:ext uri="{BB962C8B-B14F-4D97-AF65-F5344CB8AC3E}">
        <p14:creationId xmlns:p14="http://schemas.microsoft.com/office/powerpoint/2010/main" val="341588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-972616" y="-500118"/>
            <a:ext cx="6260994" cy="7992888"/>
          </a:xfrm>
          <a:prstGeom prst="parallelogram">
            <a:avLst>
              <a:gd name="adj" fmla="val 5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CaixaDeTexto 3"/>
          <p:cNvSpPr txBox="1"/>
          <p:nvPr/>
        </p:nvSpPr>
        <p:spPr>
          <a:xfrm>
            <a:off x="-2051720" y="2069594"/>
            <a:ext cx="9144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Direct Selling</a:t>
            </a:r>
          </a:p>
          <a:p>
            <a:pPr algn="ctr"/>
            <a:r>
              <a:rPr lang="pt-BR" sz="400" b="1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400" b="1" dirty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400" b="1" dirty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original</a:t>
            </a:r>
          </a:p>
          <a:p>
            <a:pPr algn="ctr"/>
            <a:r>
              <a:rPr lang="pt-BR" sz="300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000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b="1" dirty="0" smtClean="0">
                <a:solidFill>
                  <a:srgbClr val="1F497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social network</a:t>
            </a:r>
            <a:endParaRPr lang="pt-BR" sz="2000" b="1" dirty="0">
              <a:solidFill>
                <a:srgbClr val="1F497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Arc 5"/>
          <p:cNvSpPr/>
          <p:nvPr/>
        </p:nvSpPr>
        <p:spPr>
          <a:xfrm rot="21206115">
            <a:off x="616914" y="2919751"/>
            <a:ext cx="3008023" cy="266165"/>
          </a:xfrm>
          <a:prstGeom prst="arc">
            <a:avLst>
              <a:gd name="adj1" fmla="val 16200000"/>
              <a:gd name="adj2" fmla="val 21246335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 sz="1600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60991" y="1027584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7530" y="27202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AGENDA</a:t>
            </a:r>
            <a:endParaRPr lang="en-US" sz="2400" u="sng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0434" y="908720"/>
            <a:ext cx="3934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Introduction and what is Direct Selling?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8261" y="1876762"/>
            <a:ext cx="393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Direct Selling overview?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3801234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8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Threats to Direct Selling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The Malaysian Experience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4659" y="4725144"/>
            <a:ext cx="6487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8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How to identify an</a:t>
            </a:r>
          </a:p>
          <a:p>
            <a:r>
              <a:rPr lang="en-US" sz="2400" spc="80" dirty="0">
                <a:solidFill>
                  <a:srgbClr val="FFC000"/>
                </a:solidFill>
                <a:latin typeface="Arial Black" panose="020B0A04020102020204" pitchFamily="34" charset="0"/>
              </a:rPr>
              <a:t>i</a:t>
            </a:r>
            <a:r>
              <a:rPr lang="en-US" sz="2400" spc="8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llegal scheme</a:t>
            </a:r>
            <a:endParaRPr lang="en-U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7699" y="5796081"/>
            <a:ext cx="393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Question &amp; Answers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67944" y="1948770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265981" y="3861048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843808" y="4869160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467272" y="5877272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136"/>
            <a:ext cx="1380873" cy="8287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prstClr val="white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prstClr val="white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707904" y="2827784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6866" y="2721114"/>
            <a:ext cx="4833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The Direct Selling Association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of Malaysia (DSAM)</a:t>
            </a:r>
          </a:p>
        </p:txBody>
      </p:sp>
    </p:spTree>
    <p:extLst>
      <p:ext uri="{BB962C8B-B14F-4D97-AF65-F5344CB8AC3E}">
        <p14:creationId xmlns:p14="http://schemas.microsoft.com/office/powerpoint/2010/main" val="35649099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29605" y="-27384"/>
            <a:ext cx="9282125" cy="657364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prstClr val="white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25204">
            <a:off x="1831541" y="3102334"/>
            <a:ext cx="6817802" cy="5068721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683568" y="1196752"/>
            <a:ext cx="77769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  <a:defRPr/>
            </a:pPr>
            <a:endParaRPr lang="en-MY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MY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Regulated by the Direct Sales Act 1993</a:t>
            </a: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endParaRPr lang="en-MY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MY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Amended in 2012 with the addition of the Anti-Pyramid Schemes Act</a:t>
            </a:r>
            <a:endParaRPr lang="en-US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1381138" y="54868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481" y="116632"/>
            <a:ext cx="766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2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DIRECT SALES AND ANTI-PYRAMID SCHEMES ACT 1993</a:t>
            </a:r>
            <a:endParaRPr lang="en-US" b="1" spc="2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806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36512" y="664156"/>
            <a:ext cx="9288016" cy="6274165"/>
            <a:chOff x="0" y="-463343"/>
            <a:chExt cx="9146499" cy="6588371"/>
          </a:xfrm>
        </p:grpSpPr>
        <p:sp>
          <p:nvSpPr>
            <p:cNvPr id="29" name="Rectangle 28"/>
            <p:cNvSpPr/>
            <p:nvPr/>
          </p:nvSpPr>
          <p:spPr>
            <a:xfrm>
              <a:off x="2499" y="4489985"/>
              <a:ext cx="9144000" cy="1635043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125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0" y="-463343"/>
              <a:ext cx="9144000" cy="5033344"/>
            </a:xfrm>
            <a:prstGeom prst="rect">
              <a:avLst/>
            </a:prstGeom>
            <a:gradFill flip="none" rotWithShape="1">
              <a:gsLst>
                <a:gs pos="125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89" name="Rectangle 88"/>
          <p:cNvSpPr/>
          <p:nvPr/>
        </p:nvSpPr>
        <p:spPr>
          <a:xfrm>
            <a:off x="600393" y="817604"/>
            <a:ext cx="3755583" cy="3475492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809137" y="4005064"/>
            <a:ext cx="3040495" cy="2808312"/>
            <a:chOff x="714794" y="2699534"/>
            <a:chExt cx="3797388" cy="3583500"/>
          </a:xfrm>
        </p:grpSpPr>
        <p:sp>
          <p:nvSpPr>
            <p:cNvPr id="93" name="Oval 92"/>
            <p:cNvSpPr/>
            <p:nvPr/>
          </p:nvSpPr>
          <p:spPr>
            <a:xfrm>
              <a:off x="1144291" y="5763489"/>
              <a:ext cx="3363882" cy="519545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tx2">
                    <a:lumMod val="65000"/>
                    <a:lumOff val="3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 flipH="1" flipV="1">
              <a:off x="714794" y="2699534"/>
              <a:ext cx="3797388" cy="3370477"/>
              <a:chOff x="2443082" y="1344933"/>
              <a:chExt cx="4243944" cy="3766833"/>
            </a:xfrm>
          </p:grpSpPr>
          <p:sp>
            <p:nvSpPr>
              <p:cNvPr id="98" name="Rectangle 12"/>
              <p:cNvSpPr/>
              <p:nvPr/>
            </p:nvSpPr>
            <p:spPr>
              <a:xfrm rot="20929412">
                <a:off x="2834521" y="1344933"/>
                <a:ext cx="3201171" cy="3623366"/>
              </a:xfrm>
              <a:custGeom>
                <a:avLst/>
                <a:gdLst>
                  <a:gd name="connsiteX0" fmla="*/ 0 w 3224310"/>
                  <a:gd name="connsiteY0" fmla="*/ 0 h 3609317"/>
                  <a:gd name="connsiteX1" fmla="*/ 3224310 w 3224310"/>
                  <a:gd name="connsiteY1" fmla="*/ 0 h 3609317"/>
                  <a:gd name="connsiteX2" fmla="*/ 3224310 w 3224310"/>
                  <a:gd name="connsiteY2" fmla="*/ 3609317 h 3609317"/>
                  <a:gd name="connsiteX3" fmla="*/ 0 w 3224310"/>
                  <a:gd name="connsiteY3" fmla="*/ 3609317 h 3609317"/>
                  <a:gd name="connsiteX4" fmla="*/ 0 w 3224310"/>
                  <a:gd name="connsiteY4" fmla="*/ 0 h 3609317"/>
                  <a:gd name="connsiteX0" fmla="*/ 9230 w 3233540"/>
                  <a:gd name="connsiteY0" fmla="*/ 0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9230 w 3233540"/>
                  <a:gd name="connsiteY5" fmla="*/ 0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1777140 w 3233540"/>
                  <a:gd name="connsiteY1" fmla="*/ 263259 h 3609317"/>
                  <a:gd name="connsiteX2" fmla="*/ 3233540 w 3233540"/>
                  <a:gd name="connsiteY2" fmla="*/ 0 h 3609317"/>
                  <a:gd name="connsiteX3" fmla="*/ 3233540 w 3233540"/>
                  <a:gd name="connsiteY3" fmla="*/ 3609317 h 3609317"/>
                  <a:gd name="connsiteX4" fmla="*/ 9230 w 3233540"/>
                  <a:gd name="connsiteY4" fmla="*/ 3609317 h 3609317"/>
                  <a:gd name="connsiteX5" fmla="*/ 0 w 3233540"/>
                  <a:gd name="connsiteY5" fmla="*/ 812385 h 3609317"/>
                  <a:gd name="connsiteX6" fmla="*/ 245777 w 3233540"/>
                  <a:gd name="connsiteY6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3233540 w 3233540"/>
                  <a:gd name="connsiteY2" fmla="*/ 0 h 3609317"/>
                  <a:gd name="connsiteX3" fmla="*/ 3233540 w 3233540"/>
                  <a:gd name="connsiteY3" fmla="*/ 3609317 h 3609317"/>
                  <a:gd name="connsiteX4" fmla="*/ 9230 w 3233540"/>
                  <a:gd name="connsiteY4" fmla="*/ 3609317 h 3609317"/>
                  <a:gd name="connsiteX5" fmla="*/ 0 w 3233540"/>
                  <a:gd name="connsiteY5" fmla="*/ 812385 h 3609317"/>
                  <a:gd name="connsiteX6" fmla="*/ 245777 w 3233540"/>
                  <a:gd name="connsiteY6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201672 w 3233540"/>
                  <a:gd name="connsiteY2" fmla="*/ 1587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183568 w 3233540"/>
                  <a:gd name="connsiteY2" fmla="*/ 116225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183568 w 3233540"/>
                  <a:gd name="connsiteY2" fmla="*/ 116225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183568 w 3233540"/>
                  <a:gd name="connsiteY2" fmla="*/ 116225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44745 h 3625373"/>
                  <a:gd name="connsiteX1" fmla="*/ 1741550 w 3233540"/>
                  <a:gd name="connsiteY1" fmla="*/ 22216 h 3625373"/>
                  <a:gd name="connsiteX2" fmla="*/ 2183568 w 3233540"/>
                  <a:gd name="connsiteY2" fmla="*/ 132281 h 3625373"/>
                  <a:gd name="connsiteX3" fmla="*/ 3233540 w 3233540"/>
                  <a:gd name="connsiteY3" fmla="*/ 16056 h 3625373"/>
                  <a:gd name="connsiteX4" fmla="*/ 3233540 w 3233540"/>
                  <a:gd name="connsiteY4" fmla="*/ 3625373 h 3625373"/>
                  <a:gd name="connsiteX5" fmla="*/ 9230 w 3233540"/>
                  <a:gd name="connsiteY5" fmla="*/ 3625373 h 3625373"/>
                  <a:gd name="connsiteX6" fmla="*/ 0 w 3233540"/>
                  <a:gd name="connsiteY6" fmla="*/ 828441 h 3625373"/>
                  <a:gd name="connsiteX7" fmla="*/ 245777 w 3233540"/>
                  <a:gd name="connsiteY7" fmla="*/ 544745 h 3625373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233540 w 3233540"/>
                  <a:gd name="connsiteY3" fmla="*/ 14784 h 3624101"/>
                  <a:gd name="connsiteX4" fmla="*/ 3233540 w 3233540"/>
                  <a:gd name="connsiteY4" fmla="*/ 3624101 h 3624101"/>
                  <a:gd name="connsiteX5" fmla="*/ 9230 w 3233540"/>
                  <a:gd name="connsiteY5" fmla="*/ 3624101 h 3624101"/>
                  <a:gd name="connsiteX6" fmla="*/ 0 w 3233540"/>
                  <a:gd name="connsiteY6" fmla="*/ 827169 h 3624101"/>
                  <a:gd name="connsiteX7" fmla="*/ 245777 w 3233540"/>
                  <a:gd name="connsiteY7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233540 w 3233540"/>
                  <a:gd name="connsiteY4" fmla="*/ 3624101 h 3624101"/>
                  <a:gd name="connsiteX5" fmla="*/ 9230 w 3233540"/>
                  <a:gd name="connsiteY5" fmla="*/ 3624101 h 3624101"/>
                  <a:gd name="connsiteX6" fmla="*/ 0 w 3233540"/>
                  <a:gd name="connsiteY6" fmla="*/ 827169 h 3624101"/>
                  <a:gd name="connsiteX7" fmla="*/ 245777 w 3233540"/>
                  <a:gd name="connsiteY7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096509 w 3233540"/>
                  <a:gd name="connsiteY4" fmla="*/ 1493533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00175 w 3233540"/>
                  <a:gd name="connsiteY5" fmla="*/ 2809830 h 3624101"/>
                  <a:gd name="connsiteX6" fmla="*/ 3233540 w 3233540"/>
                  <a:gd name="connsiteY6" fmla="*/ 3624101 h 3624101"/>
                  <a:gd name="connsiteX7" fmla="*/ 9230 w 3233540"/>
                  <a:gd name="connsiteY7" fmla="*/ 3624101 h 3624101"/>
                  <a:gd name="connsiteX8" fmla="*/ 0 w 3233540"/>
                  <a:gd name="connsiteY8" fmla="*/ 827169 h 3624101"/>
                  <a:gd name="connsiteX9" fmla="*/ 245777 w 3233540"/>
                  <a:gd name="connsiteY9" fmla="*/ 543473 h 3624101"/>
                  <a:gd name="connsiteX0" fmla="*/ 245777 w 3238534"/>
                  <a:gd name="connsiteY0" fmla="*/ 543473 h 3624101"/>
                  <a:gd name="connsiteX1" fmla="*/ 1741550 w 3238534"/>
                  <a:gd name="connsiteY1" fmla="*/ 20944 h 3624101"/>
                  <a:gd name="connsiteX2" fmla="*/ 2183568 w 3238534"/>
                  <a:gd name="connsiteY2" fmla="*/ 131009 h 3624101"/>
                  <a:gd name="connsiteX3" fmla="*/ 3074881 w 3238534"/>
                  <a:gd name="connsiteY3" fmla="*/ 1001901 h 3624101"/>
                  <a:gd name="connsiteX4" fmla="*/ 3159994 w 3238534"/>
                  <a:gd name="connsiteY4" fmla="*/ 1333300 h 3624101"/>
                  <a:gd name="connsiteX5" fmla="*/ 3238534 w 3238534"/>
                  <a:gd name="connsiteY5" fmla="*/ 2753754 h 3624101"/>
                  <a:gd name="connsiteX6" fmla="*/ 3233540 w 3238534"/>
                  <a:gd name="connsiteY6" fmla="*/ 3624101 h 3624101"/>
                  <a:gd name="connsiteX7" fmla="*/ 9230 w 3238534"/>
                  <a:gd name="connsiteY7" fmla="*/ 3624101 h 3624101"/>
                  <a:gd name="connsiteX8" fmla="*/ 0 w 3238534"/>
                  <a:gd name="connsiteY8" fmla="*/ 827169 h 3624101"/>
                  <a:gd name="connsiteX9" fmla="*/ 245777 w 3238534"/>
                  <a:gd name="connsiteY9" fmla="*/ 543473 h 3624101"/>
                  <a:gd name="connsiteX0" fmla="*/ 245777 w 3472393"/>
                  <a:gd name="connsiteY0" fmla="*/ 543473 h 3624101"/>
                  <a:gd name="connsiteX1" fmla="*/ 1741550 w 3472393"/>
                  <a:gd name="connsiteY1" fmla="*/ 20944 h 3624101"/>
                  <a:gd name="connsiteX2" fmla="*/ 2183568 w 3472393"/>
                  <a:gd name="connsiteY2" fmla="*/ 131009 h 3624101"/>
                  <a:gd name="connsiteX3" fmla="*/ 3074881 w 3472393"/>
                  <a:gd name="connsiteY3" fmla="*/ 1001901 h 3624101"/>
                  <a:gd name="connsiteX4" fmla="*/ 3159994 w 3472393"/>
                  <a:gd name="connsiteY4" fmla="*/ 1333300 h 3624101"/>
                  <a:gd name="connsiteX5" fmla="*/ 3238534 w 3472393"/>
                  <a:gd name="connsiteY5" fmla="*/ 2753754 h 3624101"/>
                  <a:gd name="connsiteX6" fmla="*/ 3234141 w 3472393"/>
                  <a:gd name="connsiteY6" fmla="*/ 3121170 h 3624101"/>
                  <a:gd name="connsiteX7" fmla="*/ 3233540 w 3472393"/>
                  <a:gd name="connsiteY7" fmla="*/ 3624101 h 3624101"/>
                  <a:gd name="connsiteX8" fmla="*/ 9230 w 3472393"/>
                  <a:gd name="connsiteY8" fmla="*/ 3624101 h 3624101"/>
                  <a:gd name="connsiteX9" fmla="*/ 0 w 3472393"/>
                  <a:gd name="connsiteY9" fmla="*/ 827169 h 3624101"/>
                  <a:gd name="connsiteX10" fmla="*/ 245777 w 3472393"/>
                  <a:gd name="connsiteY10" fmla="*/ 543473 h 3624101"/>
                  <a:gd name="connsiteX0" fmla="*/ 245777 w 3434161"/>
                  <a:gd name="connsiteY0" fmla="*/ 543473 h 3624101"/>
                  <a:gd name="connsiteX1" fmla="*/ 1741550 w 3434161"/>
                  <a:gd name="connsiteY1" fmla="*/ 20944 h 3624101"/>
                  <a:gd name="connsiteX2" fmla="*/ 2183568 w 3434161"/>
                  <a:gd name="connsiteY2" fmla="*/ 131009 h 3624101"/>
                  <a:gd name="connsiteX3" fmla="*/ 3074881 w 3434161"/>
                  <a:gd name="connsiteY3" fmla="*/ 1001901 h 3624101"/>
                  <a:gd name="connsiteX4" fmla="*/ 3159994 w 3434161"/>
                  <a:gd name="connsiteY4" fmla="*/ 1333300 h 3624101"/>
                  <a:gd name="connsiteX5" fmla="*/ 3238534 w 3434161"/>
                  <a:gd name="connsiteY5" fmla="*/ 2753754 h 3624101"/>
                  <a:gd name="connsiteX6" fmla="*/ 3059104 w 3434161"/>
                  <a:gd name="connsiteY6" fmla="*/ 3086586 h 3624101"/>
                  <a:gd name="connsiteX7" fmla="*/ 3233540 w 3434161"/>
                  <a:gd name="connsiteY7" fmla="*/ 3624101 h 3624101"/>
                  <a:gd name="connsiteX8" fmla="*/ 9230 w 3434161"/>
                  <a:gd name="connsiteY8" fmla="*/ 3624101 h 3624101"/>
                  <a:gd name="connsiteX9" fmla="*/ 0 w 3434161"/>
                  <a:gd name="connsiteY9" fmla="*/ 827169 h 3624101"/>
                  <a:gd name="connsiteX10" fmla="*/ 245777 w 3434161"/>
                  <a:gd name="connsiteY10" fmla="*/ 543473 h 3624101"/>
                  <a:gd name="connsiteX0" fmla="*/ 245777 w 3434161"/>
                  <a:gd name="connsiteY0" fmla="*/ 543473 h 3624101"/>
                  <a:gd name="connsiteX1" fmla="*/ 1741550 w 3434161"/>
                  <a:gd name="connsiteY1" fmla="*/ 20944 h 3624101"/>
                  <a:gd name="connsiteX2" fmla="*/ 2183568 w 3434161"/>
                  <a:gd name="connsiteY2" fmla="*/ 131009 h 3624101"/>
                  <a:gd name="connsiteX3" fmla="*/ 3074881 w 3434161"/>
                  <a:gd name="connsiteY3" fmla="*/ 1001901 h 3624101"/>
                  <a:gd name="connsiteX4" fmla="*/ 3159994 w 3434161"/>
                  <a:gd name="connsiteY4" fmla="*/ 1333300 h 3624101"/>
                  <a:gd name="connsiteX5" fmla="*/ 3238534 w 3434161"/>
                  <a:gd name="connsiteY5" fmla="*/ 2753754 h 3624101"/>
                  <a:gd name="connsiteX6" fmla="*/ 3059104 w 3434161"/>
                  <a:gd name="connsiteY6" fmla="*/ 3086586 h 3624101"/>
                  <a:gd name="connsiteX7" fmla="*/ 3233540 w 3434161"/>
                  <a:gd name="connsiteY7" fmla="*/ 3624101 h 3624101"/>
                  <a:gd name="connsiteX8" fmla="*/ 9230 w 3434161"/>
                  <a:gd name="connsiteY8" fmla="*/ 3624101 h 3624101"/>
                  <a:gd name="connsiteX9" fmla="*/ 0 w 3434161"/>
                  <a:gd name="connsiteY9" fmla="*/ 827169 h 3624101"/>
                  <a:gd name="connsiteX10" fmla="*/ 245777 w 3434161"/>
                  <a:gd name="connsiteY10" fmla="*/ 543473 h 3624101"/>
                  <a:gd name="connsiteX0" fmla="*/ 245777 w 3434161"/>
                  <a:gd name="connsiteY0" fmla="*/ 543473 h 3624101"/>
                  <a:gd name="connsiteX1" fmla="*/ 1741550 w 3434161"/>
                  <a:gd name="connsiteY1" fmla="*/ 20944 h 3624101"/>
                  <a:gd name="connsiteX2" fmla="*/ 2183568 w 3434161"/>
                  <a:gd name="connsiteY2" fmla="*/ 131009 h 3624101"/>
                  <a:gd name="connsiteX3" fmla="*/ 3074881 w 3434161"/>
                  <a:gd name="connsiteY3" fmla="*/ 1001901 h 3624101"/>
                  <a:gd name="connsiteX4" fmla="*/ 3159994 w 3434161"/>
                  <a:gd name="connsiteY4" fmla="*/ 1333300 h 3624101"/>
                  <a:gd name="connsiteX5" fmla="*/ 3238534 w 3434161"/>
                  <a:gd name="connsiteY5" fmla="*/ 2753754 h 3624101"/>
                  <a:gd name="connsiteX6" fmla="*/ 3059104 w 3434161"/>
                  <a:gd name="connsiteY6" fmla="*/ 3086586 h 3624101"/>
                  <a:gd name="connsiteX7" fmla="*/ 3233540 w 3434161"/>
                  <a:gd name="connsiteY7" fmla="*/ 3624101 h 3624101"/>
                  <a:gd name="connsiteX8" fmla="*/ 9230 w 3434161"/>
                  <a:gd name="connsiteY8" fmla="*/ 3624101 h 3624101"/>
                  <a:gd name="connsiteX9" fmla="*/ 0 w 3434161"/>
                  <a:gd name="connsiteY9" fmla="*/ 827169 h 3624101"/>
                  <a:gd name="connsiteX10" fmla="*/ 245777 w 3434161"/>
                  <a:gd name="connsiteY10" fmla="*/ 543473 h 3624101"/>
                  <a:gd name="connsiteX0" fmla="*/ 245777 w 3240261"/>
                  <a:gd name="connsiteY0" fmla="*/ 543473 h 3726839"/>
                  <a:gd name="connsiteX1" fmla="*/ 1741550 w 3240261"/>
                  <a:gd name="connsiteY1" fmla="*/ 20944 h 3726839"/>
                  <a:gd name="connsiteX2" fmla="*/ 2183568 w 3240261"/>
                  <a:gd name="connsiteY2" fmla="*/ 131009 h 3726839"/>
                  <a:gd name="connsiteX3" fmla="*/ 3074881 w 3240261"/>
                  <a:gd name="connsiteY3" fmla="*/ 1001901 h 3726839"/>
                  <a:gd name="connsiteX4" fmla="*/ 3159994 w 3240261"/>
                  <a:gd name="connsiteY4" fmla="*/ 1333300 h 3726839"/>
                  <a:gd name="connsiteX5" fmla="*/ 3238534 w 3240261"/>
                  <a:gd name="connsiteY5" fmla="*/ 2753754 h 3726839"/>
                  <a:gd name="connsiteX6" fmla="*/ 3059104 w 3240261"/>
                  <a:gd name="connsiteY6" fmla="*/ 3086586 h 3726839"/>
                  <a:gd name="connsiteX7" fmla="*/ 9230 w 3240261"/>
                  <a:gd name="connsiteY7" fmla="*/ 3624101 h 3726839"/>
                  <a:gd name="connsiteX8" fmla="*/ 0 w 3240261"/>
                  <a:gd name="connsiteY8" fmla="*/ 827169 h 3726839"/>
                  <a:gd name="connsiteX9" fmla="*/ 245777 w 3240261"/>
                  <a:gd name="connsiteY9" fmla="*/ 543473 h 3726839"/>
                  <a:gd name="connsiteX0" fmla="*/ 245777 w 3240261"/>
                  <a:gd name="connsiteY0" fmla="*/ 543473 h 3822318"/>
                  <a:gd name="connsiteX1" fmla="*/ 1741550 w 3240261"/>
                  <a:gd name="connsiteY1" fmla="*/ 20944 h 3822318"/>
                  <a:gd name="connsiteX2" fmla="*/ 2183568 w 3240261"/>
                  <a:gd name="connsiteY2" fmla="*/ 131009 h 3822318"/>
                  <a:gd name="connsiteX3" fmla="*/ 3074881 w 3240261"/>
                  <a:gd name="connsiteY3" fmla="*/ 1001901 h 3822318"/>
                  <a:gd name="connsiteX4" fmla="*/ 3159994 w 3240261"/>
                  <a:gd name="connsiteY4" fmla="*/ 1333300 h 3822318"/>
                  <a:gd name="connsiteX5" fmla="*/ 3238534 w 3240261"/>
                  <a:gd name="connsiteY5" fmla="*/ 2753754 h 3822318"/>
                  <a:gd name="connsiteX6" fmla="*/ 3059104 w 3240261"/>
                  <a:gd name="connsiteY6" fmla="*/ 3086586 h 3822318"/>
                  <a:gd name="connsiteX7" fmla="*/ 1542418 w 3240261"/>
                  <a:gd name="connsiteY7" fmla="*/ 3537131 h 3822318"/>
                  <a:gd name="connsiteX8" fmla="*/ 9230 w 3240261"/>
                  <a:gd name="connsiteY8" fmla="*/ 3624101 h 3822318"/>
                  <a:gd name="connsiteX9" fmla="*/ 0 w 3240261"/>
                  <a:gd name="connsiteY9" fmla="*/ 827169 h 3822318"/>
                  <a:gd name="connsiteX10" fmla="*/ 245777 w 3240261"/>
                  <a:gd name="connsiteY10" fmla="*/ 543473 h 3822318"/>
                  <a:gd name="connsiteX0" fmla="*/ 245777 w 3240261"/>
                  <a:gd name="connsiteY0" fmla="*/ 543473 h 3828324"/>
                  <a:gd name="connsiteX1" fmla="*/ 1741550 w 3240261"/>
                  <a:gd name="connsiteY1" fmla="*/ 20944 h 3828324"/>
                  <a:gd name="connsiteX2" fmla="*/ 2183568 w 3240261"/>
                  <a:gd name="connsiteY2" fmla="*/ 131009 h 3828324"/>
                  <a:gd name="connsiteX3" fmla="*/ 3074881 w 3240261"/>
                  <a:gd name="connsiteY3" fmla="*/ 1001901 h 3828324"/>
                  <a:gd name="connsiteX4" fmla="*/ 3159994 w 3240261"/>
                  <a:gd name="connsiteY4" fmla="*/ 1333300 h 3828324"/>
                  <a:gd name="connsiteX5" fmla="*/ 3238534 w 3240261"/>
                  <a:gd name="connsiteY5" fmla="*/ 2753754 h 3828324"/>
                  <a:gd name="connsiteX6" fmla="*/ 3059104 w 3240261"/>
                  <a:gd name="connsiteY6" fmla="*/ 3086586 h 3828324"/>
                  <a:gd name="connsiteX7" fmla="*/ 1546847 w 3240261"/>
                  <a:gd name="connsiteY7" fmla="*/ 3560740 h 3828324"/>
                  <a:gd name="connsiteX8" fmla="*/ 9230 w 3240261"/>
                  <a:gd name="connsiteY8" fmla="*/ 3624101 h 3828324"/>
                  <a:gd name="connsiteX9" fmla="*/ 0 w 3240261"/>
                  <a:gd name="connsiteY9" fmla="*/ 827169 h 3828324"/>
                  <a:gd name="connsiteX10" fmla="*/ 245777 w 3240261"/>
                  <a:gd name="connsiteY10" fmla="*/ 543473 h 3828324"/>
                  <a:gd name="connsiteX0" fmla="*/ 245777 w 3240261"/>
                  <a:gd name="connsiteY0" fmla="*/ 543473 h 3828324"/>
                  <a:gd name="connsiteX1" fmla="*/ 1741550 w 3240261"/>
                  <a:gd name="connsiteY1" fmla="*/ 20944 h 3828324"/>
                  <a:gd name="connsiteX2" fmla="*/ 2183568 w 3240261"/>
                  <a:gd name="connsiteY2" fmla="*/ 131009 h 3828324"/>
                  <a:gd name="connsiteX3" fmla="*/ 3074881 w 3240261"/>
                  <a:gd name="connsiteY3" fmla="*/ 1001901 h 3828324"/>
                  <a:gd name="connsiteX4" fmla="*/ 3159994 w 3240261"/>
                  <a:gd name="connsiteY4" fmla="*/ 1333300 h 3828324"/>
                  <a:gd name="connsiteX5" fmla="*/ 3238534 w 3240261"/>
                  <a:gd name="connsiteY5" fmla="*/ 2753754 h 3828324"/>
                  <a:gd name="connsiteX6" fmla="*/ 3059104 w 3240261"/>
                  <a:gd name="connsiteY6" fmla="*/ 3086586 h 3828324"/>
                  <a:gd name="connsiteX7" fmla="*/ 1546847 w 3240261"/>
                  <a:gd name="connsiteY7" fmla="*/ 3560740 h 3828324"/>
                  <a:gd name="connsiteX8" fmla="*/ 9230 w 3240261"/>
                  <a:gd name="connsiteY8" fmla="*/ 3624101 h 3828324"/>
                  <a:gd name="connsiteX9" fmla="*/ 0 w 3240261"/>
                  <a:gd name="connsiteY9" fmla="*/ 827169 h 3828324"/>
                  <a:gd name="connsiteX10" fmla="*/ 245777 w 3240261"/>
                  <a:gd name="connsiteY10" fmla="*/ 543473 h 3828324"/>
                  <a:gd name="connsiteX0" fmla="*/ 245777 w 3240261"/>
                  <a:gd name="connsiteY0" fmla="*/ 543473 h 3828324"/>
                  <a:gd name="connsiteX1" fmla="*/ 1741550 w 3240261"/>
                  <a:gd name="connsiteY1" fmla="*/ 20944 h 3828324"/>
                  <a:gd name="connsiteX2" fmla="*/ 2183568 w 3240261"/>
                  <a:gd name="connsiteY2" fmla="*/ 131009 h 3828324"/>
                  <a:gd name="connsiteX3" fmla="*/ 3074881 w 3240261"/>
                  <a:gd name="connsiteY3" fmla="*/ 1001901 h 3828324"/>
                  <a:gd name="connsiteX4" fmla="*/ 3159994 w 3240261"/>
                  <a:gd name="connsiteY4" fmla="*/ 1333300 h 3828324"/>
                  <a:gd name="connsiteX5" fmla="*/ 3238534 w 3240261"/>
                  <a:gd name="connsiteY5" fmla="*/ 2753754 h 3828324"/>
                  <a:gd name="connsiteX6" fmla="*/ 3059104 w 3240261"/>
                  <a:gd name="connsiteY6" fmla="*/ 3086586 h 3828324"/>
                  <a:gd name="connsiteX7" fmla="*/ 1546847 w 3240261"/>
                  <a:gd name="connsiteY7" fmla="*/ 3560740 h 3828324"/>
                  <a:gd name="connsiteX8" fmla="*/ 9230 w 3240261"/>
                  <a:gd name="connsiteY8" fmla="*/ 3624101 h 3828324"/>
                  <a:gd name="connsiteX9" fmla="*/ 0 w 3240261"/>
                  <a:gd name="connsiteY9" fmla="*/ 827169 h 3828324"/>
                  <a:gd name="connsiteX10" fmla="*/ 245777 w 3240261"/>
                  <a:gd name="connsiteY10" fmla="*/ 543473 h 3828324"/>
                  <a:gd name="connsiteX0" fmla="*/ 245777 w 3240261"/>
                  <a:gd name="connsiteY0" fmla="*/ 543473 h 3846703"/>
                  <a:gd name="connsiteX1" fmla="*/ 1741550 w 3240261"/>
                  <a:gd name="connsiteY1" fmla="*/ 20944 h 3846703"/>
                  <a:gd name="connsiteX2" fmla="*/ 2183568 w 3240261"/>
                  <a:gd name="connsiteY2" fmla="*/ 131009 h 3846703"/>
                  <a:gd name="connsiteX3" fmla="*/ 3074881 w 3240261"/>
                  <a:gd name="connsiteY3" fmla="*/ 1001901 h 3846703"/>
                  <a:gd name="connsiteX4" fmla="*/ 3159994 w 3240261"/>
                  <a:gd name="connsiteY4" fmla="*/ 1333300 h 3846703"/>
                  <a:gd name="connsiteX5" fmla="*/ 3238534 w 3240261"/>
                  <a:gd name="connsiteY5" fmla="*/ 2753754 h 3846703"/>
                  <a:gd name="connsiteX6" fmla="*/ 3059104 w 3240261"/>
                  <a:gd name="connsiteY6" fmla="*/ 3086586 h 3846703"/>
                  <a:gd name="connsiteX7" fmla="*/ 1546847 w 3240261"/>
                  <a:gd name="connsiteY7" fmla="*/ 3560740 h 3846703"/>
                  <a:gd name="connsiteX8" fmla="*/ 1181426 w 3240261"/>
                  <a:gd name="connsiteY8" fmla="*/ 3661315 h 3846703"/>
                  <a:gd name="connsiteX9" fmla="*/ 9230 w 3240261"/>
                  <a:gd name="connsiteY9" fmla="*/ 3624101 h 3846703"/>
                  <a:gd name="connsiteX10" fmla="*/ 0 w 3240261"/>
                  <a:gd name="connsiteY10" fmla="*/ 827169 h 3846703"/>
                  <a:gd name="connsiteX11" fmla="*/ 245777 w 3240261"/>
                  <a:gd name="connsiteY11" fmla="*/ 543473 h 3846703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546847 w 3240261"/>
                  <a:gd name="connsiteY7" fmla="*/ 3560740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546847 w 3240261"/>
                  <a:gd name="connsiteY7" fmla="*/ 3560740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546847 w 3240261"/>
                  <a:gd name="connsiteY7" fmla="*/ 3560740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499630 w 3240261"/>
                  <a:gd name="connsiteY7" fmla="*/ 3569598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499630 w 3240261"/>
                  <a:gd name="connsiteY7" fmla="*/ 3569598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499630 w 3240261"/>
                  <a:gd name="connsiteY7" fmla="*/ 3569598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12898 w 3240261"/>
                  <a:gd name="connsiteY9" fmla="*/ 2569988 h 3625487"/>
                  <a:gd name="connsiteX10" fmla="*/ 0 w 3240261"/>
                  <a:gd name="connsiteY10" fmla="*/ 827169 h 3625487"/>
                  <a:gd name="connsiteX11" fmla="*/ 245777 w 3240261"/>
                  <a:gd name="connsiteY11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10745 w 3240261"/>
                  <a:gd name="connsiteY9" fmla="*/ 2396788 h 3625487"/>
                  <a:gd name="connsiteX10" fmla="*/ 0 w 3240261"/>
                  <a:gd name="connsiteY10" fmla="*/ 827169 h 3625487"/>
                  <a:gd name="connsiteX11" fmla="*/ 245777 w 3240261"/>
                  <a:gd name="connsiteY11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185537 w 3240261"/>
                  <a:gd name="connsiteY9" fmla="*/ 2741621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6486 w 3240261"/>
                  <a:gd name="connsiteY9" fmla="*/ 2884137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2922 w 3240261"/>
                  <a:gd name="connsiteY9" fmla="*/ 2856152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2922 w 3240261"/>
                  <a:gd name="connsiteY9" fmla="*/ 2856152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2922 w 3240261"/>
                  <a:gd name="connsiteY9" fmla="*/ 2856152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2632"/>
                  <a:gd name="connsiteX1" fmla="*/ 1741550 w 3240261"/>
                  <a:gd name="connsiteY1" fmla="*/ 20944 h 3622632"/>
                  <a:gd name="connsiteX2" fmla="*/ 2183568 w 3240261"/>
                  <a:gd name="connsiteY2" fmla="*/ 131009 h 3622632"/>
                  <a:gd name="connsiteX3" fmla="*/ 3074881 w 3240261"/>
                  <a:gd name="connsiteY3" fmla="*/ 1001901 h 3622632"/>
                  <a:gd name="connsiteX4" fmla="*/ 3159994 w 3240261"/>
                  <a:gd name="connsiteY4" fmla="*/ 1333300 h 3622632"/>
                  <a:gd name="connsiteX5" fmla="*/ 3238534 w 3240261"/>
                  <a:gd name="connsiteY5" fmla="*/ 2753754 h 3622632"/>
                  <a:gd name="connsiteX6" fmla="*/ 3059104 w 3240261"/>
                  <a:gd name="connsiteY6" fmla="*/ 3086586 h 3622632"/>
                  <a:gd name="connsiteX7" fmla="*/ 1499630 w 3240261"/>
                  <a:gd name="connsiteY7" fmla="*/ 3569598 h 3622632"/>
                  <a:gd name="connsiteX8" fmla="*/ 1029787 w 3240261"/>
                  <a:gd name="connsiteY8" fmla="*/ 3531326 h 3622632"/>
                  <a:gd name="connsiteX9" fmla="*/ 212922 w 3240261"/>
                  <a:gd name="connsiteY9" fmla="*/ 2856152 h 3622632"/>
                  <a:gd name="connsiteX10" fmla="*/ 10745 w 3240261"/>
                  <a:gd name="connsiteY10" fmla="*/ 2396788 h 3622632"/>
                  <a:gd name="connsiteX11" fmla="*/ 0 w 3240261"/>
                  <a:gd name="connsiteY11" fmla="*/ 827169 h 3622632"/>
                  <a:gd name="connsiteX12" fmla="*/ 245777 w 3240261"/>
                  <a:gd name="connsiteY12" fmla="*/ 543473 h 3622632"/>
                  <a:gd name="connsiteX0" fmla="*/ 245777 w 3240261"/>
                  <a:gd name="connsiteY0" fmla="*/ 543473 h 3622632"/>
                  <a:gd name="connsiteX1" fmla="*/ 1741550 w 3240261"/>
                  <a:gd name="connsiteY1" fmla="*/ 20944 h 3622632"/>
                  <a:gd name="connsiteX2" fmla="*/ 2183568 w 3240261"/>
                  <a:gd name="connsiteY2" fmla="*/ 131009 h 3622632"/>
                  <a:gd name="connsiteX3" fmla="*/ 3074881 w 3240261"/>
                  <a:gd name="connsiteY3" fmla="*/ 1001901 h 3622632"/>
                  <a:gd name="connsiteX4" fmla="*/ 3159994 w 3240261"/>
                  <a:gd name="connsiteY4" fmla="*/ 1333300 h 3622632"/>
                  <a:gd name="connsiteX5" fmla="*/ 3238534 w 3240261"/>
                  <a:gd name="connsiteY5" fmla="*/ 2753754 h 3622632"/>
                  <a:gd name="connsiteX6" fmla="*/ 3059104 w 3240261"/>
                  <a:gd name="connsiteY6" fmla="*/ 3086586 h 3622632"/>
                  <a:gd name="connsiteX7" fmla="*/ 1499630 w 3240261"/>
                  <a:gd name="connsiteY7" fmla="*/ 3569598 h 3622632"/>
                  <a:gd name="connsiteX8" fmla="*/ 1029787 w 3240261"/>
                  <a:gd name="connsiteY8" fmla="*/ 3531326 h 3622632"/>
                  <a:gd name="connsiteX9" fmla="*/ 212922 w 3240261"/>
                  <a:gd name="connsiteY9" fmla="*/ 2856152 h 3622632"/>
                  <a:gd name="connsiteX10" fmla="*/ 10745 w 3240261"/>
                  <a:gd name="connsiteY10" fmla="*/ 2396788 h 3622632"/>
                  <a:gd name="connsiteX11" fmla="*/ 0 w 3240261"/>
                  <a:gd name="connsiteY11" fmla="*/ 827169 h 3622632"/>
                  <a:gd name="connsiteX12" fmla="*/ 245777 w 3240261"/>
                  <a:gd name="connsiteY12" fmla="*/ 543473 h 3622632"/>
                  <a:gd name="connsiteX0" fmla="*/ 245777 w 3240261"/>
                  <a:gd name="connsiteY0" fmla="*/ 543473 h 3622632"/>
                  <a:gd name="connsiteX1" fmla="*/ 1741550 w 3240261"/>
                  <a:gd name="connsiteY1" fmla="*/ 20944 h 3622632"/>
                  <a:gd name="connsiteX2" fmla="*/ 2183568 w 3240261"/>
                  <a:gd name="connsiteY2" fmla="*/ 131009 h 3622632"/>
                  <a:gd name="connsiteX3" fmla="*/ 3074881 w 3240261"/>
                  <a:gd name="connsiteY3" fmla="*/ 1001901 h 3622632"/>
                  <a:gd name="connsiteX4" fmla="*/ 3159994 w 3240261"/>
                  <a:gd name="connsiteY4" fmla="*/ 1333300 h 3622632"/>
                  <a:gd name="connsiteX5" fmla="*/ 3238534 w 3240261"/>
                  <a:gd name="connsiteY5" fmla="*/ 2753754 h 3622632"/>
                  <a:gd name="connsiteX6" fmla="*/ 3059104 w 3240261"/>
                  <a:gd name="connsiteY6" fmla="*/ 3086586 h 3622632"/>
                  <a:gd name="connsiteX7" fmla="*/ 1499630 w 3240261"/>
                  <a:gd name="connsiteY7" fmla="*/ 3569598 h 3622632"/>
                  <a:gd name="connsiteX8" fmla="*/ 1029787 w 3240261"/>
                  <a:gd name="connsiteY8" fmla="*/ 3531326 h 3622632"/>
                  <a:gd name="connsiteX9" fmla="*/ 212922 w 3240261"/>
                  <a:gd name="connsiteY9" fmla="*/ 2856152 h 3622632"/>
                  <a:gd name="connsiteX10" fmla="*/ 10745 w 3240261"/>
                  <a:gd name="connsiteY10" fmla="*/ 2396788 h 3622632"/>
                  <a:gd name="connsiteX11" fmla="*/ 0 w 3240261"/>
                  <a:gd name="connsiteY11" fmla="*/ 827169 h 3622632"/>
                  <a:gd name="connsiteX12" fmla="*/ 245777 w 3240261"/>
                  <a:gd name="connsiteY12" fmla="*/ 543473 h 3622632"/>
                  <a:gd name="connsiteX0" fmla="*/ 245777 w 3240467"/>
                  <a:gd name="connsiteY0" fmla="*/ 543473 h 3622632"/>
                  <a:gd name="connsiteX1" fmla="*/ 1741550 w 3240467"/>
                  <a:gd name="connsiteY1" fmla="*/ 20944 h 3622632"/>
                  <a:gd name="connsiteX2" fmla="*/ 2183568 w 3240467"/>
                  <a:gd name="connsiteY2" fmla="*/ 131009 h 3622632"/>
                  <a:gd name="connsiteX3" fmla="*/ 3074881 w 3240467"/>
                  <a:gd name="connsiteY3" fmla="*/ 1001901 h 3622632"/>
                  <a:gd name="connsiteX4" fmla="*/ 3159994 w 3240467"/>
                  <a:gd name="connsiteY4" fmla="*/ 1333300 h 3622632"/>
                  <a:gd name="connsiteX5" fmla="*/ 3238534 w 3240467"/>
                  <a:gd name="connsiteY5" fmla="*/ 2753754 h 3622632"/>
                  <a:gd name="connsiteX6" fmla="*/ 3059104 w 3240467"/>
                  <a:gd name="connsiteY6" fmla="*/ 3086586 h 3622632"/>
                  <a:gd name="connsiteX7" fmla="*/ 1499630 w 3240467"/>
                  <a:gd name="connsiteY7" fmla="*/ 3569598 h 3622632"/>
                  <a:gd name="connsiteX8" fmla="*/ 1029787 w 3240467"/>
                  <a:gd name="connsiteY8" fmla="*/ 3531326 h 3622632"/>
                  <a:gd name="connsiteX9" fmla="*/ 212922 w 3240467"/>
                  <a:gd name="connsiteY9" fmla="*/ 2856152 h 3622632"/>
                  <a:gd name="connsiteX10" fmla="*/ 10745 w 3240467"/>
                  <a:gd name="connsiteY10" fmla="*/ 2396788 h 3622632"/>
                  <a:gd name="connsiteX11" fmla="*/ 0 w 3240467"/>
                  <a:gd name="connsiteY11" fmla="*/ 827169 h 3622632"/>
                  <a:gd name="connsiteX12" fmla="*/ 245777 w 3240467"/>
                  <a:gd name="connsiteY12" fmla="*/ 543473 h 3622632"/>
                  <a:gd name="connsiteX0" fmla="*/ 245777 w 3240036"/>
                  <a:gd name="connsiteY0" fmla="*/ 543473 h 3622632"/>
                  <a:gd name="connsiteX1" fmla="*/ 1741550 w 3240036"/>
                  <a:gd name="connsiteY1" fmla="*/ 20944 h 3622632"/>
                  <a:gd name="connsiteX2" fmla="*/ 2183568 w 3240036"/>
                  <a:gd name="connsiteY2" fmla="*/ 131009 h 3622632"/>
                  <a:gd name="connsiteX3" fmla="*/ 3074881 w 3240036"/>
                  <a:gd name="connsiteY3" fmla="*/ 1001901 h 3622632"/>
                  <a:gd name="connsiteX4" fmla="*/ 3159994 w 3240036"/>
                  <a:gd name="connsiteY4" fmla="*/ 1333300 h 3622632"/>
                  <a:gd name="connsiteX5" fmla="*/ 3238534 w 3240036"/>
                  <a:gd name="connsiteY5" fmla="*/ 2753754 h 3622632"/>
                  <a:gd name="connsiteX6" fmla="*/ 3059104 w 3240036"/>
                  <a:gd name="connsiteY6" fmla="*/ 3086586 h 3622632"/>
                  <a:gd name="connsiteX7" fmla="*/ 1499630 w 3240036"/>
                  <a:gd name="connsiteY7" fmla="*/ 3569598 h 3622632"/>
                  <a:gd name="connsiteX8" fmla="*/ 1029787 w 3240036"/>
                  <a:gd name="connsiteY8" fmla="*/ 3531326 h 3622632"/>
                  <a:gd name="connsiteX9" fmla="*/ 212922 w 3240036"/>
                  <a:gd name="connsiteY9" fmla="*/ 2856152 h 3622632"/>
                  <a:gd name="connsiteX10" fmla="*/ 10745 w 3240036"/>
                  <a:gd name="connsiteY10" fmla="*/ 2396788 h 3622632"/>
                  <a:gd name="connsiteX11" fmla="*/ 0 w 3240036"/>
                  <a:gd name="connsiteY11" fmla="*/ 827169 h 3622632"/>
                  <a:gd name="connsiteX12" fmla="*/ 245777 w 3240036"/>
                  <a:gd name="connsiteY12" fmla="*/ 543473 h 3622632"/>
                  <a:gd name="connsiteX0" fmla="*/ 245777 w 3240036"/>
                  <a:gd name="connsiteY0" fmla="*/ 543473 h 3622632"/>
                  <a:gd name="connsiteX1" fmla="*/ 1741550 w 3240036"/>
                  <a:gd name="connsiteY1" fmla="*/ 20944 h 3622632"/>
                  <a:gd name="connsiteX2" fmla="*/ 2183568 w 3240036"/>
                  <a:gd name="connsiteY2" fmla="*/ 131009 h 3622632"/>
                  <a:gd name="connsiteX3" fmla="*/ 3074881 w 3240036"/>
                  <a:gd name="connsiteY3" fmla="*/ 1001901 h 3622632"/>
                  <a:gd name="connsiteX4" fmla="*/ 3165233 w 3240036"/>
                  <a:gd name="connsiteY4" fmla="*/ 1329788 h 3622632"/>
                  <a:gd name="connsiteX5" fmla="*/ 3238534 w 3240036"/>
                  <a:gd name="connsiteY5" fmla="*/ 2753754 h 3622632"/>
                  <a:gd name="connsiteX6" fmla="*/ 3059104 w 3240036"/>
                  <a:gd name="connsiteY6" fmla="*/ 3086586 h 3622632"/>
                  <a:gd name="connsiteX7" fmla="*/ 1499630 w 3240036"/>
                  <a:gd name="connsiteY7" fmla="*/ 3569598 h 3622632"/>
                  <a:gd name="connsiteX8" fmla="*/ 1029787 w 3240036"/>
                  <a:gd name="connsiteY8" fmla="*/ 3531326 h 3622632"/>
                  <a:gd name="connsiteX9" fmla="*/ 212922 w 3240036"/>
                  <a:gd name="connsiteY9" fmla="*/ 2856152 h 3622632"/>
                  <a:gd name="connsiteX10" fmla="*/ 10745 w 3240036"/>
                  <a:gd name="connsiteY10" fmla="*/ 2396788 h 3622632"/>
                  <a:gd name="connsiteX11" fmla="*/ 0 w 3240036"/>
                  <a:gd name="connsiteY11" fmla="*/ 827169 h 3622632"/>
                  <a:gd name="connsiteX12" fmla="*/ 245777 w 3240036"/>
                  <a:gd name="connsiteY12" fmla="*/ 543473 h 3622632"/>
                  <a:gd name="connsiteX0" fmla="*/ 245777 w 3240036"/>
                  <a:gd name="connsiteY0" fmla="*/ 543473 h 3622632"/>
                  <a:gd name="connsiteX1" fmla="*/ 1741550 w 3240036"/>
                  <a:gd name="connsiteY1" fmla="*/ 20944 h 3622632"/>
                  <a:gd name="connsiteX2" fmla="*/ 2183568 w 3240036"/>
                  <a:gd name="connsiteY2" fmla="*/ 131009 h 3622632"/>
                  <a:gd name="connsiteX3" fmla="*/ 3074881 w 3240036"/>
                  <a:gd name="connsiteY3" fmla="*/ 1001901 h 3622632"/>
                  <a:gd name="connsiteX4" fmla="*/ 3165233 w 3240036"/>
                  <a:gd name="connsiteY4" fmla="*/ 1329788 h 3622632"/>
                  <a:gd name="connsiteX5" fmla="*/ 3238534 w 3240036"/>
                  <a:gd name="connsiteY5" fmla="*/ 2753754 h 3622632"/>
                  <a:gd name="connsiteX6" fmla="*/ 3059104 w 3240036"/>
                  <a:gd name="connsiteY6" fmla="*/ 3086586 h 3622632"/>
                  <a:gd name="connsiteX7" fmla="*/ 1499630 w 3240036"/>
                  <a:gd name="connsiteY7" fmla="*/ 3569598 h 3622632"/>
                  <a:gd name="connsiteX8" fmla="*/ 1029787 w 3240036"/>
                  <a:gd name="connsiteY8" fmla="*/ 3531326 h 3622632"/>
                  <a:gd name="connsiteX9" fmla="*/ 212922 w 3240036"/>
                  <a:gd name="connsiteY9" fmla="*/ 2856152 h 3622632"/>
                  <a:gd name="connsiteX10" fmla="*/ 10745 w 3240036"/>
                  <a:gd name="connsiteY10" fmla="*/ 2396788 h 3622632"/>
                  <a:gd name="connsiteX11" fmla="*/ 0 w 3240036"/>
                  <a:gd name="connsiteY11" fmla="*/ 827169 h 3622632"/>
                  <a:gd name="connsiteX12" fmla="*/ 245777 w 3240036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74881 w 3208102"/>
                  <a:gd name="connsiteY3" fmla="*/ 1001901 h 3622632"/>
                  <a:gd name="connsiteX4" fmla="*/ 3165233 w 3208102"/>
                  <a:gd name="connsiteY4" fmla="*/ 1329788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74881 w 3208102"/>
                  <a:gd name="connsiteY3" fmla="*/ 1001901 h 3622632"/>
                  <a:gd name="connsiteX4" fmla="*/ 3155839 w 3208102"/>
                  <a:gd name="connsiteY4" fmla="*/ 1310262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5839 w 3208102"/>
                  <a:gd name="connsiteY4" fmla="*/ 1310262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5839 w 3208102"/>
                  <a:gd name="connsiteY4" fmla="*/ 1310262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3964 w 3208102"/>
                  <a:gd name="connsiteY4" fmla="*/ 1307463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3964 w 3208102"/>
                  <a:gd name="connsiteY4" fmla="*/ 1307463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3964 w 3208102"/>
                  <a:gd name="connsiteY4" fmla="*/ 1307463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9960"/>
                  <a:gd name="connsiteX1" fmla="*/ 1741550 w 3208102"/>
                  <a:gd name="connsiteY1" fmla="*/ 20944 h 3629960"/>
                  <a:gd name="connsiteX2" fmla="*/ 2183568 w 3208102"/>
                  <a:gd name="connsiteY2" fmla="*/ 131009 h 3629960"/>
                  <a:gd name="connsiteX3" fmla="*/ 3061787 w 3208102"/>
                  <a:gd name="connsiteY3" fmla="*/ 994460 h 3629960"/>
                  <a:gd name="connsiteX4" fmla="*/ 3153964 w 3208102"/>
                  <a:gd name="connsiteY4" fmla="*/ 1307463 h 3629960"/>
                  <a:gd name="connsiteX5" fmla="*/ 3206203 w 3208102"/>
                  <a:gd name="connsiteY5" fmla="*/ 2738532 h 3629960"/>
                  <a:gd name="connsiteX6" fmla="*/ 3059104 w 3208102"/>
                  <a:gd name="connsiteY6" fmla="*/ 3086586 h 3629960"/>
                  <a:gd name="connsiteX7" fmla="*/ 1500120 w 3208102"/>
                  <a:gd name="connsiteY7" fmla="*/ 3579404 h 3629960"/>
                  <a:gd name="connsiteX8" fmla="*/ 1029787 w 3208102"/>
                  <a:gd name="connsiteY8" fmla="*/ 3531326 h 3629960"/>
                  <a:gd name="connsiteX9" fmla="*/ 212922 w 3208102"/>
                  <a:gd name="connsiteY9" fmla="*/ 2856152 h 3629960"/>
                  <a:gd name="connsiteX10" fmla="*/ 10745 w 3208102"/>
                  <a:gd name="connsiteY10" fmla="*/ 2396788 h 3629960"/>
                  <a:gd name="connsiteX11" fmla="*/ 0 w 3208102"/>
                  <a:gd name="connsiteY11" fmla="*/ 827169 h 3629960"/>
                  <a:gd name="connsiteX12" fmla="*/ 245777 w 3208102"/>
                  <a:gd name="connsiteY12" fmla="*/ 543473 h 3629960"/>
                  <a:gd name="connsiteX0" fmla="*/ 245777 w 3208102"/>
                  <a:gd name="connsiteY0" fmla="*/ 543473 h 3623993"/>
                  <a:gd name="connsiteX1" fmla="*/ 1741550 w 3208102"/>
                  <a:gd name="connsiteY1" fmla="*/ 20944 h 3623993"/>
                  <a:gd name="connsiteX2" fmla="*/ 2183568 w 3208102"/>
                  <a:gd name="connsiteY2" fmla="*/ 131009 h 3623993"/>
                  <a:gd name="connsiteX3" fmla="*/ 3061787 w 3208102"/>
                  <a:gd name="connsiteY3" fmla="*/ 994460 h 3623993"/>
                  <a:gd name="connsiteX4" fmla="*/ 3153964 w 3208102"/>
                  <a:gd name="connsiteY4" fmla="*/ 1307463 h 3623993"/>
                  <a:gd name="connsiteX5" fmla="*/ 3206203 w 3208102"/>
                  <a:gd name="connsiteY5" fmla="*/ 2738532 h 3623993"/>
                  <a:gd name="connsiteX6" fmla="*/ 3059104 w 3208102"/>
                  <a:gd name="connsiteY6" fmla="*/ 3086586 h 3623993"/>
                  <a:gd name="connsiteX7" fmla="*/ 1500120 w 3208102"/>
                  <a:gd name="connsiteY7" fmla="*/ 3579404 h 3623993"/>
                  <a:gd name="connsiteX8" fmla="*/ 1029787 w 3208102"/>
                  <a:gd name="connsiteY8" fmla="*/ 3531326 h 3623993"/>
                  <a:gd name="connsiteX9" fmla="*/ 212922 w 3208102"/>
                  <a:gd name="connsiteY9" fmla="*/ 2856152 h 3623993"/>
                  <a:gd name="connsiteX10" fmla="*/ 10745 w 3208102"/>
                  <a:gd name="connsiteY10" fmla="*/ 2396788 h 3623993"/>
                  <a:gd name="connsiteX11" fmla="*/ 0 w 3208102"/>
                  <a:gd name="connsiteY11" fmla="*/ 827169 h 3623993"/>
                  <a:gd name="connsiteX12" fmla="*/ 245777 w 3208102"/>
                  <a:gd name="connsiteY12" fmla="*/ 543473 h 3623993"/>
                  <a:gd name="connsiteX0" fmla="*/ 245777 w 3208102"/>
                  <a:gd name="connsiteY0" fmla="*/ 543473 h 3623993"/>
                  <a:gd name="connsiteX1" fmla="*/ 1741550 w 3208102"/>
                  <a:gd name="connsiteY1" fmla="*/ 20944 h 3623993"/>
                  <a:gd name="connsiteX2" fmla="*/ 2183568 w 3208102"/>
                  <a:gd name="connsiteY2" fmla="*/ 131009 h 3623993"/>
                  <a:gd name="connsiteX3" fmla="*/ 3061787 w 3208102"/>
                  <a:gd name="connsiteY3" fmla="*/ 994460 h 3623993"/>
                  <a:gd name="connsiteX4" fmla="*/ 3153964 w 3208102"/>
                  <a:gd name="connsiteY4" fmla="*/ 1307463 h 3623993"/>
                  <a:gd name="connsiteX5" fmla="*/ 3206203 w 3208102"/>
                  <a:gd name="connsiteY5" fmla="*/ 2738532 h 3623993"/>
                  <a:gd name="connsiteX6" fmla="*/ 3059104 w 3208102"/>
                  <a:gd name="connsiteY6" fmla="*/ 3086586 h 3623993"/>
                  <a:gd name="connsiteX7" fmla="*/ 1500120 w 3208102"/>
                  <a:gd name="connsiteY7" fmla="*/ 3579404 h 3623993"/>
                  <a:gd name="connsiteX8" fmla="*/ 1029787 w 3208102"/>
                  <a:gd name="connsiteY8" fmla="*/ 3531326 h 3623993"/>
                  <a:gd name="connsiteX9" fmla="*/ 212922 w 3208102"/>
                  <a:gd name="connsiteY9" fmla="*/ 2856152 h 3623993"/>
                  <a:gd name="connsiteX10" fmla="*/ 10745 w 3208102"/>
                  <a:gd name="connsiteY10" fmla="*/ 2396788 h 3623993"/>
                  <a:gd name="connsiteX11" fmla="*/ 0 w 3208102"/>
                  <a:gd name="connsiteY11" fmla="*/ 827169 h 3623993"/>
                  <a:gd name="connsiteX12" fmla="*/ 245777 w 3208102"/>
                  <a:gd name="connsiteY12" fmla="*/ 543473 h 3623993"/>
                  <a:gd name="connsiteX0" fmla="*/ 245777 w 3207974"/>
                  <a:gd name="connsiteY0" fmla="*/ 543473 h 3623993"/>
                  <a:gd name="connsiteX1" fmla="*/ 1741550 w 3207974"/>
                  <a:gd name="connsiteY1" fmla="*/ 20944 h 3623993"/>
                  <a:gd name="connsiteX2" fmla="*/ 2183568 w 3207974"/>
                  <a:gd name="connsiteY2" fmla="*/ 131009 h 3623993"/>
                  <a:gd name="connsiteX3" fmla="*/ 3061787 w 3207974"/>
                  <a:gd name="connsiteY3" fmla="*/ 994460 h 3623993"/>
                  <a:gd name="connsiteX4" fmla="*/ 3153964 w 3207974"/>
                  <a:gd name="connsiteY4" fmla="*/ 1307463 h 3623993"/>
                  <a:gd name="connsiteX5" fmla="*/ 3206203 w 3207974"/>
                  <a:gd name="connsiteY5" fmla="*/ 2738532 h 3623993"/>
                  <a:gd name="connsiteX6" fmla="*/ 3050221 w 3207974"/>
                  <a:gd name="connsiteY6" fmla="*/ 3082404 h 3623993"/>
                  <a:gd name="connsiteX7" fmla="*/ 1500120 w 3207974"/>
                  <a:gd name="connsiteY7" fmla="*/ 3579404 h 3623993"/>
                  <a:gd name="connsiteX8" fmla="*/ 1029787 w 3207974"/>
                  <a:gd name="connsiteY8" fmla="*/ 3531326 h 3623993"/>
                  <a:gd name="connsiteX9" fmla="*/ 212922 w 3207974"/>
                  <a:gd name="connsiteY9" fmla="*/ 2856152 h 3623993"/>
                  <a:gd name="connsiteX10" fmla="*/ 10745 w 3207974"/>
                  <a:gd name="connsiteY10" fmla="*/ 2396788 h 3623993"/>
                  <a:gd name="connsiteX11" fmla="*/ 0 w 3207974"/>
                  <a:gd name="connsiteY11" fmla="*/ 827169 h 3623993"/>
                  <a:gd name="connsiteX12" fmla="*/ 245777 w 3207974"/>
                  <a:gd name="connsiteY12" fmla="*/ 543473 h 3623993"/>
                  <a:gd name="connsiteX0" fmla="*/ 245777 w 3207974"/>
                  <a:gd name="connsiteY0" fmla="*/ 543473 h 3620178"/>
                  <a:gd name="connsiteX1" fmla="*/ 1741550 w 3207974"/>
                  <a:gd name="connsiteY1" fmla="*/ 20944 h 3620178"/>
                  <a:gd name="connsiteX2" fmla="*/ 2183568 w 3207974"/>
                  <a:gd name="connsiteY2" fmla="*/ 131009 h 3620178"/>
                  <a:gd name="connsiteX3" fmla="*/ 3061787 w 3207974"/>
                  <a:gd name="connsiteY3" fmla="*/ 994460 h 3620178"/>
                  <a:gd name="connsiteX4" fmla="*/ 3153964 w 3207974"/>
                  <a:gd name="connsiteY4" fmla="*/ 1307463 h 3620178"/>
                  <a:gd name="connsiteX5" fmla="*/ 3206203 w 3207974"/>
                  <a:gd name="connsiteY5" fmla="*/ 2738532 h 3620178"/>
                  <a:gd name="connsiteX6" fmla="*/ 3050221 w 3207974"/>
                  <a:gd name="connsiteY6" fmla="*/ 3082404 h 3620178"/>
                  <a:gd name="connsiteX7" fmla="*/ 1500120 w 3207974"/>
                  <a:gd name="connsiteY7" fmla="*/ 3579404 h 3620178"/>
                  <a:gd name="connsiteX8" fmla="*/ 1016203 w 3207974"/>
                  <a:gd name="connsiteY8" fmla="*/ 3514078 h 3620178"/>
                  <a:gd name="connsiteX9" fmla="*/ 212922 w 3207974"/>
                  <a:gd name="connsiteY9" fmla="*/ 2856152 h 3620178"/>
                  <a:gd name="connsiteX10" fmla="*/ 10745 w 3207974"/>
                  <a:gd name="connsiteY10" fmla="*/ 2396788 h 3620178"/>
                  <a:gd name="connsiteX11" fmla="*/ 0 w 3207974"/>
                  <a:gd name="connsiteY11" fmla="*/ 827169 h 3620178"/>
                  <a:gd name="connsiteX12" fmla="*/ 245777 w 3207974"/>
                  <a:gd name="connsiteY12" fmla="*/ 543473 h 3620178"/>
                  <a:gd name="connsiteX0" fmla="*/ 245777 w 3207974"/>
                  <a:gd name="connsiteY0" fmla="*/ 543473 h 3623749"/>
                  <a:gd name="connsiteX1" fmla="*/ 1741550 w 3207974"/>
                  <a:gd name="connsiteY1" fmla="*/ 20944 h 3623749"/>
                  <a:gd name="connsiteX2" fmla="*/ 2183568 w 3207974"/>
                  <a:gd name="connsiteY2" fmla="*/ 131009 h 3623749"/>
                  <a:gd name="connsiteX3" fmla="*/ 3061787 w 3207974"/>
                  <a:gd name="connsiteY3" fmla="*/ 994460 h 3623749"/>
                  <a:gd name="connsiteX4" fmla="*/ 3153964 w 3207974"/>
                  <a:gd name="connsiteY4" fmla="*/ 1307463 h 3623749"/>
                  <a:gd name="connsiteX5" fmla="*/ 3206203 w 3207974"/>
                  <a:gd name="connsiteY5" fmla="*/ 2738532 h 3623749"/>
                  <a:gd name="connsiteX6" fmla="*/ 3050221 w 3207974"/>
                  <a:gd name="connsiteY6" fmla="*/ 3082404 h 3623749"/>
                  <a:gd name="connsiteX7" fmla="*/ 1500120 w 3207974"/>
                  <a:gd name="connsiteY7" fmla="*/ 3579404 h 3623749"/>
                  <a:gd name="connsiteX8" fmla="*/ 1016203 w 3207974"/>
                  <a:gd name="connsiteY8" fmla="*/ 3514078 h 3623749"/>
                  <a:gd name="connsiteX9" fmla="*/ 212922 w 3207974"/>
                  <a:gd name="connsiteY9" fmla="*/ 2856152 h 3623749"/>
                  <a:gd name="connsiteX10" fmla="*/ 10745 w 3207974"/>
                  <a:gd name="connsiteY10" fmla="*/ 2396788 h 3623749"/>
                  <a:gd name="connsiteX11" fmla="*/ 0 w 3207974"/>
                  <a:gd name="connsiteY11" fmla="*/ 827169 h 3623749"/>
                  <a:gd name="connsiteX12" fmla="*/ 245777 w 3207974"/>
                  <a:gd name="connsiteY12" fmla="*/ 543473 h 3623749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10745 w 3207974"/>
                  <a:gd name="connsiteY10" fmla="*/ 2396788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10745 w 3207974"/>
                  <a:gd name="connsiteY10" fmla="*/ 2396788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38768 w 3200965"/>
                  <a:gd name="connsiteY0" fmla="*/ 543473 h 3623366"/>
                  <a:gd name="connsiteX1" fmla="*/ 1734541 w 3200965"/>
                  <a:gd name="connsiteY1" fmla="*/ 20944 h 3623366"/>
                  <a:gd name="connsiteX2" fmla="*/ 2176559 w 3200965"/>
                  <a:gd name="connsiteY2" fmla="*/ 131009 h 3623366"/>
                  <a:gd name="connsiteX3" fmla="*/ 3054778 w 3200965"/>
                  <a:gd name="connsiteY3" fmla="*/ 994460 h 3623366"/>
                  <a:gd name="connsiteX4" fmla="*/ 3146955 w 3200965"/>
                  <a:gd name="connsiteY4" fmla="*/ 1307463 h 3623366"/>
                  <a:gd name="connsiteX5" fmla="*/ 3199194 w 3200965"/>
                  <a:gd name="connsiteY5" fmla="*/ 2738532 h 3623366"/>
                  <a:gd name="connsiteX6" fmla="*/ 3043212 w 3200965"/>
                  <a:gd name="connsiteY6" fmla="*/ 3082404 h 3623366"/>
                  <a:gd name="connsiteX7" fmla="*/ 1493111 w 3200965"/>
                  <a:gd name="connsiteY7" fmla="*/ 3579404 h 3623366"/>
                  <a:gd name="connsiteX8" fmla="*/ 1009194 w 3200965"/>
                  <a:gd name="connsiteY8" fmla="*/ 3514078 h 3623366"/>
                  <a:gd name="connsiteX9" fmla="*/ 205913 w 3200965"/>
                  <a:gd name="connsiteY9" fmla="*/ 2856152 h 3623366"/>
                  <a:gd name="connsiteX10" fmla="*/ 13080 w 3200965"/>
                  <a:gd name="connsiteY10" fmla="*/ 2398634 h 3623366"/>
                  <a:gd name="connsiteX11" fmla="*/ 0 w 3200965"/>
                  <a:gd name="connsiteY11" fmla="*/ 828554 h 3623366"/>
                  <a:gd name="connsiteX12" fmla="*/ 238768 w 3200965"/>
                  <a:gd name="connsiteY12" fmla="*/ 543473 h 3623366"/>
                  <a:gd name="connsiteX0" fmla="*/ 238974 w 3201171"/>
                  <a:gd name="connsiteY0" fmla="*/ 543473 h 3623366"/>
                  <a:gd name="connsiteX1" fmla="*/ 1734747 w 3201171"/>
                  <a:gd name="connsiteY1" fmla="*/ 20944 h 3623366"/>
                  <a:gd name="connsiteX2" fmla="*/ 2176765 w 3201171"/>
                  <a:gd name="connsiteY2" fmla="*/ 131009 h 3623366"/>
                  <a:gd name="connsiteX3" fmla="*/ 3054984 w 3201171"/>
                  <a:gd name="connsiteY3" fmla="*/ 994460 h 3623366"/>
                  <a:gd name="connsiteX4" fmla="*/ 3147161 w 3201171"/>
                  <a:gd name="connsiteY4" fmla="*/ 1307463 h 3623366"/>
                  <a:gd name="connsiteX5" fmla="*/ 3199400 w 3201171"/>
                  <a:gd name="connsiteY5" fmla="*/ 2738532 h 3623366"/>
                  <a:gd name="connsiteX6" fmla="*/ 3043418 w 3201171"/>
                  <a:gd name="connsiteY6" fmla="*/ 3082404 h 3623366"/>
                  <a:gd name="connsiteX7" fmla="*/ 1493317 w 3201171"/>
                  <a:gd name="connsiteY7" fmla="*/ 3579404 h 3623366"/>
                  <a:gd name="connsiteX8" fmla="*/ 1009400 w 3201171"/>
                  <a:gd name="connsiteY8" fmla="*/ 3514078 h 3623366"/>
                  <a:gd name="connsiteX9" fmla="*/ 206119 w 3201171"/>
                  <a:gd name="connsiteY9" fmla="*/ 2856152 h 3623366"/>
                  <a:gd name="connsiteX10" fmla="*/ 13286 w 3201171"/>
                  <a:gd name="connsiteY10" fmla="*/ 2398634 h 3623366"/>
                  <a:gd name="connsiteX11" fmla="*/ 206 w 3201171"/>
                  <a:gd name="connsiteY11" fmla="*/ 828554 h 3623366"/>
                  <a:gd name="connsiteX12" fmla="*/ 238974 w 3201171"/>
                  <a:gd name="connsiteY12" fmla="*/ 543473 h 362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01171" h="3623366">
                    <a:moveTo>
                      <a:pt x="238974" y="543473"/>
                    </a:moveTo>
                    <a:lnTo>
                      <a:pt x="1734747" y="20944"/>
                    </a:lnTo>
                    <a:cubicBezTo>
                      <a:pt x="1870529" y="-21946"/>
                      <a:pt x="2008199" y="-5356"/>
                      <a:pt x="2176765" y="131009"/>
                    </a:cubicBezTo>
                    <a:lnTo>
                      <a:pt x="3054984" y="994460"/>
                    </a:lnTo>
                    <a:cubicBezTo>
                      <a:pt x="3136211" y="1113555"/>
                      <a:pt x="3133302" y="1192582"/>
                      <a:pt x="3147161" y="1307463"/>
                    </a:cubicBezTo>
                    <a:lnTo>
                      <a:pt x="3199400" y="2738532"/>
                    </a:lnTo>
                    <a:cubicBezTo>
                      <a:pt x="3216892" y="2987511"/>
                      <a:pt x="3100432" y="3021194"/>
                      <a:pt x="3043418" y="3082404"/>
                    </a:cubicBezTo>
                    <a:cubicBezTo>
                      <a:pt x="2731830" y="3198163"/>
                      <a:pt x="1956136" y="3434749"/>
                      <a:pt x="1493317" y="3579404"/>
                    </a:cubicBezTo>
                    <a:cubicBezTo>
                      <a:pt x="1233177" y="3680771"/>
                      <a:pt x="1106589" y="3584557"/>
                      <a:pt x="1009400" y="3514078"/>
                    </a:cubicBezTo>
                    <a:cubicBezTo>
                      <a:pt x="796437" y="3345451"/>
                      <a:pt x="395992" y="3011324"/>
                      <a:pt x="206119" y="2856152"/>
                    </a:cubicBezTo>
                    <a:cubicBezTo>
                      <a:pt x="76820" y="2685942"/>
                      <a:pt x="34723" y="2530925"/>
                      <a:pt x="13286" y="2398634"/>
                    </a:cubicBezTo>
                    <a:cubicBezTo>
                      <a:pt x="12545" y="1466784"/>
                      <a:pt x="-1880" y="1750136"/>
                      <a:pt x="206" y="828554"/>
                    </a:cubicBezTo>
                    <a:cubicBezTo>
                      <a:pt x="39025" y="629991"/>
                      <a:pt x="162994" y="561919"/>
                      <a:pt x="238974" y="543473"/>
                    </a:cubicBezTo>
                    <a:close/>
                  </a:path>
                </a:pathLst>
              </a:custGeom>
              <a:gradFill flip="none" rotWithShape="1">
                <a:gsLst>
                  <a:gs pos="95000">
                    <a:schemeClr val="accent4">
                      <a:lumMod val="40000"/>
                      <a:lumOff val="60000"/>
                    </a:schemeClr>
                  </a:gs>
                  <a:gs pos="19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ounded Rectangle 4"/>
              <p:cNvSpPr/>
              <p:nvPr/>
            </p:nvSpPr>
            <p:spPr>
              <a:xfrm rot="19800000">
                <a:off x="2443082" y="1805721"/>
                <a:ext cx="2568178" cy="1905424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8178" h="1905424">
                    <a:moveTo>
                      <a:pt x="463264" y="312821"/>
                    </a:moveTo>
                    <a:cubicBezTo>
                      <a:pt x="521280" y="115851"/>
                      <a:pt x="625625" y="9378"/>
                      <a:pt x="799928" y="9378"/>
                    </a:cubicBezTo>
                    <a:lnTo>
                      <a:pt x="2275543" y="0"/>
                    </a:lnTo>
                    <a:cubicBezTo>
                      <a:pt x="2449846" y="0"/>
                      <a:pt x="2568178" y="15713"/>
                      <a:pt x="2568178" y="190016"/>
                    </a:cubicBezTo>
                    <a:lnTo>
                      <a:pt x="2140348" y="1609753"/>
                    </a:lnTo>
                    <a:cubicBezTo>
                      <a:pt x="2075035" y="1819359"/>
                      <a:pt x="1993708" y="1905424"/>
                      <a:pt x="1819405" y="1905424"/>
                    </a:cubicBezTo>
                    <a:lnTo>
                      <a:pt x="193103" y="1883967"/>
                    </a:lnTo>
                    <a:cubicBezTo>
                      <a:pt x="18800" y="1883967"/>
                      <a:pt x="-37129" y="1808806"/>
                      <a:pt x="23798" y="1635981"/>
                    </a:cubicBezTo>
                    <a:lnTo>
                      <a:pt x="463264" y="312821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ounded Rectangle 4"/>
              <p:cNvSpPr/>
              <p:nvPr/>
            </p:nvSpPr>
            <p:spPr>
              <a:xfrm rot="9000000">
                <a:off x="2643285" y="2126102"/>
                <a:ext cx="2296899" cy="1476856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333693 w 2568178"/>
                  <a:gd name="connsiteY4" fmla="*/ 962370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883967"/>
                  <a:gd name="connsiteX1" fmla="*/ 799928 w 2568178"/>
                  <a:gd name="connsiteY1" fmla="*/ 9378 h 1883967"/>
                  <a:gd name="connsiteX2" fmla="*/ 2275543 w 2568178"/>
                  <a:gd name="connsiteY2" fmla="*/ 0 h 1883967"/>
                  <a:gd name="connsiteX3" fmla="*/ 2568178 w 2568178"/>
                  <a:gd name="connsiteY3" fmla="*/ 190016 h 1883967"/>
                  <a:gd name="connsiteX4" fmla="*/ 2333693 w 2568178"/>
                  <a:gd name="connsiteY4" fmla="*/ 962370 h 1883967"/>
                  <a:gd name="connsiteX5" fmla="*/ 193103 w 2568178"/>
                  <a:gd name="connsiteY5" fmla="*/ 1883967 h 1883967"/>
                  <a:gd name="connsiteX6" fmla="*/ 23798 w 2568178"/>
                  <a:gd name="connsiteY6" fmla="*/ 1635981 h 1883967"/>
                  <a:gd name="connsiteX7" fmla="*/ 463264 w 2568178"/>
                  <a:gd name="connsiteY7" fmla="*/ 312821 h 1883967"/>
                  <a:gd name="connsiteX0" fmla="*/ 439466 w 2544380"/>
                  <a:gd name="connsiteY0" fmla="*/ 312821 h 1650129"/>
                  <a:gd name="connsiteX1" fmla="*/ 776130 w 2544380"/>
                  <a:gd name="connsiteY1" fmla="*/ 9378 h 1650129"/>
                  <a:gd name="connsiteX2" fmla="*/ 2251745 w 2544380"/>
                  <a:gd name="connsiteY2" fmla="*/ 0 h 1650129"/>
                  <a:gd name="connsiteX3" fmla="*/ 2544380 w 2544380"/>
                  <a:gd name="connsiteY3" fmla="*/ 190016 h 1650129"/>
                  <a:gd name="connsiteX4" fmla="*/ 2309895 w 2544380"/>
                  <a:gd name="connsiteY4" fmla="*/ 962370 h 1650129"/>
                  <a:gd name="connsiteX5" fmla="*/ 0 w 2544380"/>
                  <a:gd name="connsiteY5" fmla="*/ 1635981 h 1650129"/>
                  <a:gd name="connsiteX6" fmla="*/ 439466 w 2544380"/>
                  <a:gd name="connsiteY6" fmla="*/ 312821 h 1650129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4380" h="1635981">
                    <a:moveTo>
                      <a:pt x="439466" y="312821"/>
                    </a:moveTo>
                    <a:cubicBezTo>
                      <a:pt x="497482" y="115851"/>
                      <a:pt x="601827" y="9378"/>
                      <a:pt x="776130" y="9378"/>
                    </a:cubicBezTo>
                    <a:lnTo>
                      <a:pt x="2251745" y="0"/>
                    </a:lnTo>
                    <a:cubicBezTo>
                      <a:pt x="2426048" y="0"/>
                      <a:pt x="2544380" y="15713"/>
                      <a:pt x="2544380" y="190016"/>
                    </a:cubicBezTo>
                    <a:lnTo>
                      <a:pt x="2309895" y="962370"/>
                    </a:lnTo>
                    <a:cubicBezTo>
                      <a:pt x="1966368" y="826805"/>
                      <a:pt x="985753" y="609137"/>
                      <a:pt x="0" y="1635981"/>
                    </a:cubicBezTo>
                    <a:lnTo>
                      <a:pt x="439466" y="31282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20000"/>
                      <a:lumOff val="80000"/>
                      <a:alpha val="0"/>
                    </a:schemeClr>
                  </a:gs>
                  <a:gs pos="100000">
                    <a:schemeClr val="accent4">
                      <a:lumMod val="40000"/>
                      <a:lumOff val="60000"/>
                      <a:alpha val="45000"/>
                    </a:schemeClr>
                  </a:gs>
                </a:gsLst>
                <a:lin ang="162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ounded Rectangle 4"/>
              <p:cNvSpPr/>
              <p:nvPr/>
            </p:nvSpPr>
            <p:spPr>
              <a:xfrm rot="1980000" flipH="1">
                <a:off x="4046169" y="1968813"/>
                <a:ext cx="2640857" cy="1368844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50998 w 2568178"/>
                  <a:gd name="connsiteY0" fmla="*/ 225538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50998 w 2568178"/>
                  <a:gd name="connsiteY8" fmla="*/ 225538 h 1905424"/>
                  <a:gd name="connsiteX0" fmla="*/ 1334843 w 3452023"/>
                  <a:gd name="connsiteY0" fmla="*/ 225538 h 1905424"/>
                  <a:gd name="connsiteX1" fmla="*/ 1683773 w 3452023"/>
                  <a:gd name="connsiteY1" fmla="*/ 9378 h 1905424"/>
                  <a:gd name="connsiteX2" fmla="*/ 3159388 w 3452023"/>
                  <a:gd name="connsiteY2" fmla="*/ 0 h 1905424"/>
                  <a:gd name="connsiteX3" fmla="*/ 3452023 w 3452023"/>
                  <a:gd name="connsiteY3" fmla="*/ 190016 h 1905424"/>
                  <a:gd name="connsiteX4" fmla="*/ 3024193 w 3452023"/>
                  <a:gd name="connsiteY4" fmla="*/ 1609753 h 1905424"/>
                  <a:gd name="connsiteX5" fmla="*/ 2703250 w 3452023"/>
                  <a:gd name="connsiteY5" fmla="*/ 1905424 h 1905424"/>
                  <a:gd name="connsiteX6" fmla="*/ 1076948 w 3452023"/>
                  <a:gd name="connsiteY6" fmla="*/ 1883967 h 1905424"/>
                  <a:gd name="connsiteX7" fmla="*/ 2774 w 3452023"/>
                  <a:gd name="connsiteY7" fmla="*/ 1197253 h 1905424"/>
                  <a:gd name="connsiteX8" fmla="*/ 1334843 w 3452023"/>
                  <a:gd name="connsiteY8" fmla="*/ 225538 h 1905424"/>
                  <a:gd name="connsiteX0" fmla="*/ 1374512 w 3491692"/>
                  <a:gd name="connsiteY0" fmla="*/ 225538 h 1905424"/>
                  <a:gd name="connsiteX1" fmla="*/ 1723442 w 3491692"/>
                  <a:gd name="connsiteY1" fmla="*/ 9378 h 1905424"/>
                  <a:gd name="connsiteX2" fmla="*/ 3199057 w 3491692"/>
                  <a:gd name="connsiteY2" fmla="*/ 0 h 1905424"/>
                  <a:gd name="connsiteX3" fmla="*/ 3491692 w 3491692"/>
                  <a:gd name="connsiteY3" fmla="*/ 190016 h 1905424"/>
                  <a:gd name="connsiteX4" fmla="*/ 3063862 w 3491692"/>
                  <a:gd name="connsiteY4" fmla="*/ 1609753 h 1905424"/>
                  <a:gd name="connsiteX5" fmla="*/ 2742919 w 3491692"/>
                  <a:gd name="connsiteY5" fmla="*/ 1905424 h 1905424"/>
                  <a:gd name="connsiteX6" fmla="*/ 139330 w 3491692"/>
                  <a:gd name="connsiteY6" fmla="*/ 1283122 h 1905424"/>
                  <a:gd name="connsiteX7" fmla="*/ 42443 w 3491692"/>
                  <a:gd name="connsiteY7" fmla="*/ 1197253 h 1905424"/>
                  <a:gd name="connsiteX8" fmla="*/ 1374512 w 3491692"/>
                  <a:gd name="connsiteY8" fmla="*/ 225538 h 1905424"/>
                  <a:gd name="connsiteX0" fmla="*/ 1354628 w 3471808"/>
                  <a:gd name="connsiteY0" fmla="*/ 225538 h 1905424"/>
                  <a:gd name="connsiteX1" fmla="*/ 1703558 w 3471808"/>
                  <a:gd name="connsiteY1" fmla="*/ 9378 h 1905424"/>
                  <a:gd name="connsiteX2" fmla="*/ 3179173 w 3471808"/>
                  <a:gd name="connsiteY2" fmla="*/ 0 h 1905424"/>
                  <a:gd name="connsiteX3" fmla="*/ 3471808 w 3471808"/>
                  <a:gd name="connsiteY3" fmla="*/ 190016 h 1905424"/>
                  <a:gd name="connsiteX4" fmla="*/ 3043978 w 3471808"/>
                  <a:gd name="connsiteY4" fmla="*/ 1609753 h 1905424"/>
                  <a:gd name="connsiteX5" fmla="*/ 2723035 w 3471808"/>
                  <a:gd name="connsiteY5" fmla="*/ 1905424 h 1905424"/>
                  <a:gd name="connsiteX6" fmla="*/ 119446 w 3471808"/>
                  <a:gd name="connsiteY6" fmla="*/ 1283122 h 1905424"/>
                  <a:gd name="connsiteX7" fmla="*/ 22559 w 3471808"/>
                  <a:gd name="connsiteY7" fmla="*/ 1197253 h 1905424"/>
                  <a:gd name="connsiteX8" fmla="*/ 1354628 w 3471808"/>
                  <a:gd name="connsiteY8" fmla="*/ 225538 h 1905424"/>
                  <a:gd name="connsiteX0" fmla="*/ 1335244 w 3452424"/>
                  <a:gd name="connsiteY0" fmla="*/ 225538 h 1905424"/>
                  <a:gd name="connsiteX1" fmla="*/ 1684174 w 3452424"/>
                  <a:gd name="connsiteY1" fmla="*/ 9378 h 1905424"/>
                  <a:gd name="connsiteX2" fmla="*/ 3159789 w 3452424"/>
                  <a:gd name="connsiteY2" fmla="*/ 0 h 1905424"/>
                  <a:gd name="connsiteX3" fmla="*/ 3452424 w 3452424"/>
                  <a:gd name="connsiteY3" fmla="*/ 190016 h 1905424"/>
                  <a:gd name="connsiteX4" fmla="*/ 3024594 w 3452424"/>
                  <a:gd name="connsiteY4" fmla="*/ 1609753 h 1905424"/>
                  <a:gd name="connsiteX5" fmla="*/ 2703651 w 3452424"/>
                  <a:gd name="connsiteY5" fmla="*/ 1905424 h 1905424"/>
                  <a:gd name="connsiteX6" fmla="*/ 100062 w 3452424"/>
                  <a:gd name="connsiteY6" fmla="*/ 1283122 h 1905424"/>
                  <a:gd name="connsiteX7" fmla="*/ 3175 w 3452424"/>
                  <a:gd name="connsiteY7" fmla="*/ 1197253 h 1905424"/>
                  <a:gd name="connsiteX8" fmla="*/ 1335244 w 3452424"/>
                  <a:gd name="connsiteY8" fmla="*/ 225538 h 1905424"/>
                  <a:gd name="connsiteX0" fmla="*/ 1335355 w 3452535"/>
                  <a:gd name="connsiteY0" fmla="*/ 225538 h 1905424"/>
                  <a:gd name="connsiteX1" fmla="*/ 1684285 w 3452535"/>
                  <a:gd name="connsiteY1" fmla="*/ 9378 h 1905424"/>
                  <a:gd name="connsiteX2" fmla="*/ 3159900 w 3452535"/>
                  <a:gd name="connsiteY2" fmla="*/ 0 h 1905424"/>
                  <a:gd name="connsiteX3" fmla="*/ 3452535 w 3452535"/>
                  <a:gd name="connsiteY3" fmla="*/ 190016 h 1905424"/>
                  <a:gd name="connsiteX4" fmla="*/ 3024705 w 3452535"/>
                  <a:gd name="connsiteY4" fmla="*/ 1609753 h 1905424"/>
                  <a:gd name="connsiteX5" fmla="*/ 2703762 w 3452535"/>
                  <a:gd name="connsiteY5" fmla="*/ 1905424 h 1905424"/>
                  <a:gd name="connsiteX6" fmla="*/ 100173 w 3452535"/>
                  <a:gd name="connsiteY6" fmla="*/ 1283122 h 1905424"/>
                  <a:gd name="connsiteX7" fmla="*/ 3286 w 3452535"/>
                  <a:gd name="connsiteY7" fmla="*/ 1197253 h 1905424"/>
                  <a:gd name="connsiteX8" fmla="*/ 1335355 w 3452535"/>
                  <a:gd name="connsiteY8" fmla="*/ 225538 h 1905424"/>
                  <a:gd name="connsiteX0" fmla="*/ 1335355 w 3452535"/>
                  <a:gd name="connsiteY0" fmla="*/ 225538 h 1665902"/>
                  <a:gd name="connsiteX1" fmla="*/ 1684285 w 3452535"/>
                  <a:gd name="connsiteY1" fmla="*/ 9378 h 1665902"/>
                  <a:gd name="connsiteX2" fmla="*/ 3159900 w 3452535"/>
                  <a:gd name="connsiteY2" fmla="*/ 0 h 1665902"/>
                  <a:gd name="connsiteX3" fmla="*/ 3452535 w 3452535"/>
                  <a:gd name="connsiteY3" fmla="*/ 190016 h 1665902"/>
                  <a:gd name="connsiteX4" fmla="*/ 3024705 w 3452535"/>
                  <a:gd name="connsiteY4" fmla="*/ 1609753 h 1665902"/>
                  <a:gd name="connsiteX5" fmla="*/ 1386655 w 3452535"/>
                  <a:gd name="connsiteY5" fmla="*/ 1374623 h 1665902"/>
                  <a:gd name="connsiteX6" fmla="*/ 100173 w 3452535"/>
                  <a:gd name="connsiteY6" fmla="*/ 1283122 h 1665902"/>
                  <a:gd name="connsiteX7" fmla="*/ 3286 w 3452535"/>
                  <a:gd name="connsiteY7" fmla="*/ 1197253 h 1665902"/>
                  <a:gd name="connsiteX8" fmla="*/ 1335355 w 3452535"/>
                  <a:gd name="connsiteY8" fmla="*/ 225538 h 1665902"/>
                  <a:gd name="connsiteX0" fmla="*/ 1335355 w 3452535"/>
                  <a:gd name="connsiteY0" fmla="*/ 225538 h 1396803"/>
                  <a:gd name="connsiteX1" fmla="*/ 1684285 w 3452535"/>
                  <a:gd name="connsiteY1" fmla="*/ 9378 h 1396803"/>
                  <a:gd name="connsiteX2" fmla="*/ 3159900 w 3452535"/>
                  <a:gd name="connsiteY2" fmla="*/ 0 h 1396803"/>
                  <a:gd name="connsiteX3" fmla="*/ 3452535 w 3452535"/>
                  <a:gd name="connsiteY3" fmla="*/ 190016 h 1396803"/>
                  <a:gd name="connsiteX4" fmla="*/ 1791255 w 3452535"/>
                  <a:gd name="connsiteY4" fmla="*/ 1261527 h 1396803"/>
                  <a:gd name="connsiteX5" fmla="*/ 1386655 w 3452535"/>
                  <a:gd name="connsiteY5" fmla="*/ 1374623 h 1396803"/>
                  <a:gd name="connsiteX6" fmla="*/ 100173 w 3452535"/>
                  <a:gd name="connsiteY6" fmla="*/ 1283122 h 1396803"/>
                  <a:gd name="connsiteX7" fmla="*/ 3286 w 3452535"/>
                  <a:gd name="connsiteY7" fmla="*/ 1197253 h 1396803"/>
                  <a:gd name="connsiteX8" fmla="*/ 1335355 w 3452535"/>
                  <a:gd name="connsiteY8" fmla="*/ 225538 h 1396803"/>
                  <a:gd name="connsiteX0" fmla="*/ 1335355 w 3452535"/>
                  <a:gd name="connsiteY0" fmla="*/ 225538 h 1404020"/>
                  <a:gd name="connsiteX1" fmla="*/ 1684285 w 3452535"/>
                  <a:gd name="connsiteY1" fmla="*/ 9378 h 1404020"/>
                  <a:gd name="connsiteX2" fmla="*/ 3159900 w 3452535"/>
                  <a:gd name="connsiteY2" fmla="*/ 0 h 1404020"/>
                  <a:gd name="connsiteX3" fmla="*/ 3452535 w 3452535"/>
                  <a:gd name="connsiteY3" fmla="*/ 190016 h 1404020"/>
                  <a:gd name="connsiteX4" fmla="*/ 1787582 w 3452535"/>
                  <a:gd name="connsiteY4" fmla="*/ 1276076 h 1404020"/>
                  <a:gd name="connsiteX5" fmla="*/ 1386655 w 3452535"/>
                  <a:gd name="connsiteY5" fmla="*/ 1374623 h 1404020"/>
                  <a:gd name="connsiteX6" fmla="*/ 100173 w 3452535"/>
                  <a:gd name="connsiteY6" fmla="*/ 1283122 h 1404020"/>
                  <a:gd name="connsiteX7" fmla="*/ 3286 w 3452535"/>
                  <a:gd name="connsiteY7" fmla="*/ 1197253 h 1404020"/>
                  <a:gd name="connsiteX8" fmla="*/ 1335355 w 3452535"/>
                  <a:gd name="connsiteY8" fmla="*/ 225538 h 1404020"/>
                  <a:gd name="connsiteX0" fmla="*/ 1335355 w 3452535"/>
                  <a:gd name="connsiteY0" fmla="*/ 225538 h 1374623"/>
                  <a:gd name="connsiteX1" fmla="*/ 1684285 w 3452535"/>
                  <a:gd name="connsiteY1" fmla="*/ 9378 h 1374623"/>
                  <a:gd name="connsiteX2" fmla="*/ 3159900 w 3452535"/>
                  <a:gd name="connsiteY2" fmla="*/ 0 h 1374623"/>
                  <a:gd name="connsiteX3" fmla="*/ 3452535 w 3452535"/>
                  <a:gd name="connsiteY3" fmla="*/ 190016 h 1374623"/>
                  <a:gd name="connsiteX4" fmla="*/ 1787582 w 3452535"/>
                  <a:gd name="connsiteY4" fmla="*/ 1276076 h 1374623"/>
                  <a:gd name="connsiteX5" fmla="*/ 1386655 w 3452535"/>
                  <a:gd name="connsiteY5" fmla="*/ 1374623 h 1374623"/>
                  <a:gd name="connsiteX6" fmla="*/ 100173 w 3452535"/>
                  <a:gd name="connsiteY6" fmla="*/ 1283122 h 1374623"/>
                  <a:gd name="connsiteX7" fmla="*/ 3286 w 3452535"/>
                  <a:gd name="connsiteY7" fmla="*/ 1197253 h 1374623"/>
                  <a:gd name="connsiteX8" fmla="*/ 1335355 w 3452535"/>
                  <a:gd name="connsiteY8" fmla="*/ 225538 h 1374623"/>
                  <a:gd name="connsiteX0" fmla="*/ 1335355 w 3452535"/>
                  <a:gd name="connsiteY0" fmla="*/ 225538 h 1375722"/>
                  <a:gd name="connsiteX1" fmla="*/ 1684285 w 3452535"/>
                  <a:gd name="connsiteY1" fmla="*/ 9378 h 1375722"/>
                  <a:gd name="connsiteX2" fmla="*/ 3159900 w 3452535"/>
                  <a:gd name="connsiteY2" fmla="*/ 0 h 1375722"/>
                  <a:gd name="connsiteX3" fmla="*/ 3452535 w 3452535"/>
                  <a:gd name="connsiteY3" fmla="*/ 190016 h 1375722"/>
                  <a:gd name="connsiteX4" fmla="*/ 1787582 w 3452535"/>
                  <a:gd name="connsiteY4" fmla="*/ 1276076 h 1375722"/>
                  <a:gd name="connsiteX5" fmla="*/ 1386655 w 3452535"/>
                  <a:gd name="connsiteY5" fmla="*/ 1374623 h 1375722"/>
                  <a:gd name="connsiteX6" fmla="*/ 100173 w 3452535"/>
                  <a:gd name="connsiteY6" fmla="*/ 1283122 h 1375722"/>
                  <a:gd name="connsiteX7" fmla="*/ 3286 w 3452535"/>
                  <a:gd name="connsiteY7" fmla="*/ 1197253 h 1375722"/>
                  <a:gd name="connsiteX8" fmla="*/ 1335355 w 3452535"/>
                  <a:gd name="connsiteY8" fmla="*/ 225538 h 1375722"/>
                  <a:gd name="connsiteX0" fmla="*/ 1335355 w 3452535"/>
                  <a:gd name="connsiteY0" fmla="*/ 225538 h 1375894"/>
                  <a:gd name="connsiteX1" fmla="*/ 1684285 w 3452535"/>
                  <a:gd name="connsiteY1" fmla="*/ 9378 h 1375894"/>
                  <a:gd name="connsiteX2" fmla="*/ 3159900 w 3452535"/>
                  <a:gd name="connsiteY2" fmla="*/ 0 h 1375894"/>
                  <a:gd name="connsiteX3" fmla="*/ 3452535 w 3452535"/>
                  <a:gd name="connsiteY3" fmla="*/ 190016 h 1375894"/>
                  <a:gd name="connsiteX4" fmla="*/ 1787582 w 3452535"/>
                  <a:gd name="connsiteY4" fmla="*/ 1276076 h 1375894"/>
                  <a:gd name="connsiteX5" fmla="*/ 1386655 w 3452535"/>
                  <a:gd name="connsiteY5" fmla="*/ 1374623 h 1375894"/>
                  <a:gd name="connsiteX6" fmla="*/ 100173 w 3452535"/>
                  <a:gd name="connsiteY6" fmla="*/ 1283122 h 1375894"/>
                  <a:gd name="connsiteX7" fmla="*/ 3286 w 3452535"/>
                  <a:gd name="connsiteY7" fmla="*/ 1197253 h 1375894"/>
                  <a:gd name="connsiteX8" fmla="*/ 1335355 w 3452535"/>
                  <a:gd name="connsiteY8" fmla="*/ 225538 h 1375894"/>
                  <a:gd name="connsiteX0" fmla="*/ 1335355 w 3330021"/>
                  <a:gd name="connsiteY0" fmla="*/ 228129 h 1378485"/>
                  <a:gd name="connsiteX1" fmla="*/ 1684285 w 3330021"/>
                  <a:gd name="connsiteY1" fmla="*/ 11969 h 1378485"/>
                  <a:gd name="connsiteX2" fmla="*/ 3159900 w 3330021"/>
                  <a:gd name="connsiteY2" fmla="*/ 2591 h 1378485"/>
                  <a:gd name="connsiteX3" fmla="*/ 3330012 w 3330021"/>
                  <a:gd name="connsiteY3" fmla="*/ 143345 h 1378485"/>
                  <a:gd name="connsiteX4" fmla="*/ 1787582 w 3330021"/>
                  <a:gd name="connsiteY4" fmla="*/ 1278667 h 1378485"/>
                  <a:gd name="connsiteX5" fmla="*/ 1386655 w 3330021"/>
                  <a:gd name="connsiteY5" fmla="*/ 1377214 h 1378485"/>
                  <a:gd name="connsiteX6" fmla="*/ 100173 w 3330021"/>
                  <a:gd name="connsiteY6" fmla="*/ 1285713 h 1378485"/>
                  <a:gd name="connsiteX7" fmla="*/ 3286 w 3330021"/>
                  <a:gd name="connsiteY7" fmla="*/ 1199844 h 1378485"/>
                  <a:gd name="connsiteX8" fmla="*/ 1335355 w 3330021"/>
                  <a:gd name="connsiteY8" fmla="*/ 228129 h 1378485"/>
                  <a:gd name="connsiteX0" fmla="*/ 1335355 w 3366062"/>
                  <a:gd name="connsiteY0" fmla="*/ 225538 h 1375894"/>
                  <a:gd name="connsiteX1" fmla="*/ 1684285 w 3366062"/>
                  <a:gd name="connsiteY1" fmla="*/ 9378 h 1375894"/>
                  <a:gd name="connsiteX2" fmla="*/ 3159900 w 3366062"/>
                  <a:gd name="connsiteY2" fmla="*/ 0 h 1375894"/>
                  <a:gd name="connsiteX3" fmla="*/ 3330012 w 3366062"/>
                  <a:gd name="connsiteY3" fmla="*/ 140754 h 1375894"/>
                  <a:gd name="connsiteX4" fmla="*/ 1787582 w 3366062"/>
                  <a:gd name="connsiteY4" fmla="*/ 1276076 h 1375894"/>
                  <a:gd name="connsiteX5" fmla="*/ 1386655 w 3366062"/>
                  <a:gd name="connsiteY5" fmla="*/ 1374623 h 1375894"/>
                  <a:gd name="connsiteX6" fmla="*/ 100173 w 3366062"/>
                  <a:gd name="connsiteY6" fmla="*/ 1283122 h 1375894"/>
                  <a:gd name="connsiteX7" fmla="*/ 3286 w 3366062"/>
                  <a:gd name="connsiteY7" fmla="*/ 1197253 h 1375894"/>
                  <a:gd name="connsiteX8" fmla="*/ 1335355 w 3366062"/>
                  <a:gd name="connsiteY8" fmla="*/ 225538 h 1375894"/>
                  <a:gd name="connsiteX0" fmla="*/ 1335355 w 3366723"/>
                  <a:gd name="connsiteY0" fmla="*/ 225538 h 1375894"/>
                  <a:gd name="connsiteX1" fmla="*/ 1684285 w 3366723"/>
                  <a:gd name="connsiteY1" fmla="*/ 9378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335355 w 3366723"/>
                  <a:gd name="connsiteY8" fmla="*/ 225538 h 1375894"/>
                  <a:gd name="connsiteX0" fmla="*/ 1335355 w 3366723"/>
                  <a:gd name="connsiteY0" fmla="*/ 225538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335355 w 3366723"/>
                  <a:gd name="connsiteY8" fmla="*/ 225538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68844"/>
                  <a:gd name="connsiteX1" fmla="*/ 1716533 w 3366723"/>
                  <a:gd name="connsiteY1" fmla="*/ 15950 h 1368844"/>
                  <a:gd name="connsiteX2" fmla="*/ 3159900 w 3366723"/>
                  <a:gd name="connsiteY2" fmla="*/ 0 h 1368844"/>
                  <a:gd name="connsiteX3" fmla="*/ 3330012 w 3366723"/>
                  <a:gd name="connsiteY3" fmla="*/ 140754 h 1368844"/>
                  <a:gd name="connsiteX4" fmla="*/ 1787582 w 3366723"/>
                  <a:gd name="connsiteY4" fmla="*/ 1276076 h 1368844"/>
                  <a:gd name="connsiteX5" fmla="*/ 1417717 w 3366723"/>
                  <a:gd name="connsiteY5" fmla="*/ 1367453 h 1368844"/>
                  <a:gd name="connsiteX6" fmla="*/ 100173 w 3366723"/>
                  <a:gd name="connsiteY6" fmla="*/ 1283122 h 1368844"/>
                  <a:gd name="connsiteX7" fmla="*/ 3286 w 3366723"/>
                  <a:gd name="connsiteY7" fmla="*/ 1197253 h 1368844"/>
                  <a:gd name="connsiteX8" fmla="*/ 1451612 w 3366723"/>
                  <a:gd name="connsiteY8" fmla="*/ 120545 h 1368844"/>
                  <a:gd name="connsiteX0" fmla="*/ 1452252 w 3367363"/>
                  <a:gd name="connsiteY0" fmla="*/ 120545 h 1368844"/>
                  <a:gd name="connsiteX1" fmla="*/ 1717173 w 3367363"/>
                  <a:gd name="connsiteY1" fmla="*/ 15950 h 1368844"/>
                  <a:gd name="connsiteX2" fmla="*/ 3160540 w 3367363"/>
                  <a:gd name="connsiteY2" fmla="*/ 0 h 1368844"/>
                  <a:gd name="connsiteX3" fmla="*/ 3330652 w 3367363"/>
                  <a:gd name="connsiteY3" fmla="*/ 140754 h 1368844"/>
                  <a:gd name="connsiteX4" fmla="*/ 1788222 w 3367363"/>
                  <a:gd name="connsiteY4" fmla="*/ 1276076 h 1368844"/>
                  <a:gd name="connsiteX5" fmla="*/ 1418357 w 3367363"/>
                  <a:gd name="connsiteY5" fmla="*/ 1367453 h 1368844"/>
                  <a:gd name="connsiteX6" fmla="*/ 93466 w 3367363"/>
                  <a:gd name="connsiteY6" fmla="*/ 1312221 h 1368844"/>
                  <a:gd name="connsiteX7" fmla="*/ 3926 w 3367363"/>
                  <a:gd name="connsiteY7" fmla="*/ 1197253 h 1368844"/>
                  <a:gd name="connsiteX8" fmla="*/ 1452252 w 3367363"/>
                  <a:gd name="connsiteY8" fmla="*/ 120545 h 1368844"/>
                  <a:gd name="connsiteX0" fmla="*/ 1452394 w 3367505"/>
                  <a:gd name="connsiteY0" fmla="*/ 120545 h 1368844"/>
                  <a:gd name="connsiteX1" fmla="*/ 1717315 w 3367505"/>
                  <a:gd name="connsiteY1" fmla="*/ 15950 h 1368844"/>
                  <a:gd name="connsiteX2" fmla="*/ 3160682 w 3367505"/>
                  <a:gd name="connsiteY2" fmla="*/ 0 h 1368844"/>
                  <a:gd name="connsiteX3" fmla="*/ 3330794 w 3367505"/>
                  <a:gd name="connsiteY3" fmla="*/ 140754 h 1368844"/>
                  <a:gd name="connsiteX4" fmla="*/ 1788364 w 3367505"/>
                  <a:gd name="connsiteY4" fmla="*/ 1276076 h 1368844"/>
                  <a:gd name="connsiteX5" fmla="*/ 1418499 w 3367505"/>
                  <a:gd name="connsiteY5" fmla="*/ 1367453 h 1368844"/>
                  <a:gd name="connsiteX6" fmla="*/ 93608 w 3367505"/>
                  <a:gd name="connsiteY6" fmla="*/ 1312221 h 1368844"/>
                  <a:gd name="connsiteX7" fmla="*/ 4068 w 3367505"/>
                  <a:gd name="connsiteY7" fmla="*/ 1197253 h 1368844"/>
                  <a:gd name="connsiteX8" fmla="*/ 1452394 w 3367505"/>
                  <a:gd name="connsiteY8" fmla="*/ 120545 h 136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67505" h="1368844">
                    <a:moveTo>
                      <a:pt x="1452394" y="120545"/>
                    </a:moveTo>
                    <a:cubicBezTo>
                      <a:pt x="1541847" y="67662"/>
                      <a:pt x="1613956" y="32376"/>
                      <a:pt x="1717315" y="15950"/>
                    </a:cubicBezTo>
                    <a:lnTo>
                      <a:pt x="3160682" y="0"/>
                    </a:lnTo>
                    <a:cubicBezTo>
                      <a:pt x="3338964" y="5311"/>
                      <a:pt x="3420496" y="35122"/>
                      <a:pt x="3330794" y="140754"/>
                    </a:cubicBezTo>
                    <a:lnTo>
                      <a:pt x="1788364" y="1276076"/>
                    </a:lnTo>
                    <a:cubicBezTo>
                      <a:pt x="1694102" y="1313305"/>
                      <a:pt x="1557912" y="1379241"/>
                      <a:pt x="1418499" y="1367453"/>
                    </a:cubicBezTo>
                    <a:lnTo>
                      <a:pt x="93608" y="1312221"/>
                    </a:lnTo>
                    <a:cubicBezTo>
                      <a:pt x="5344" y="1286363"/>
                      <a:pt x="-8710" y="1232527"/>
                      <a:pt x="4068" y="1197253"/>
                    </a:cubicBezTo>
                    <a:cubicBezTo>
                      <a:pt x="486843" y="838350"/>
                      <a:pt x="1024057" y="408652"/>
                      <a:pt x="1452394" y="120545"/>
                    </a:cubicBezTo>
                    <a:close/>
                  </a:path>
                </a:pathLst>
              </a:custGeom>
              <a:gradFill>
                <a:gsLst>
                  <a:gs pos="15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ounded Rectangle 4"/>
              <p:cNvSpPr/>
              <p:nvPr/>
            </p:nvSpPr>
            <p:spPr>
              <a:xfrm rot="1980000" flipV="1">
                <a:off x="4475152" y="2697832"/>
                <a:ext cx="1973639" cy="644456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333693 w 2568178"/>
                  <a:gd name="connsiteY4" fmla="*/ 962370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883967"/>
                  <a:gd name="connsiteX1" fmla="*/ 799928 w 2568178"/>
                  <a:gd name="connsiteY1" fmla="*/ 9378 h 1883967"/>
                  <a:gd name="connsiteX2" fmla="*/ 2275543 w 2568178"/>
                  <a:gd name="connsiteY2" fmla="*/ 0 h 1883967"/>
                  <a:gd name="connsiteX3" fmla="*/ 2568178 w 2568178"/>
                  <a:gd name="connsiteY3" fmla="*/ 190016 h 1883967"/>
                  <a:gd name="connsiteX4" fmla="*/ 2333693 w 2568178"/>
                  <a:gd name="connsiteY4" fmla="*/ 962370 h 1883967"/>
                  <a:gd name="connsiteX5" fmla="*/ 193103 w 2568178"/>
                  <a:gd name="connsiteY5" fmla="*/ 1883967 h 1883967"/>
                  <a:gd name="connsiteX6" fmla="*/ 23798 w 2568178"/>
                  <a:gd name="connsiteY6" fmla="*/ 1635981 h 1883967"/>
                  <a:gd name="connsiteX7" fmla="*/ 463264 w 2568178"/>
                  <a:gd name="connsiteY7" fmla="*/ 312821 h 1883967"/>
                  <a:gd name="connsiteX0" fmla="*/ 439466 w 2544380"/>
                  <a:gd name="connsiteY0" fmla="*/ 312821 h 1650129"/>
                  <a:gd name="connsiteX1" fmla="*/ 776130 w 2544380"/>
                  <a:gd name="connsiteY1" fmla="*/ 9378 h 1650129"/>
                  <a:gd name="connsiteX2" fmla="*/ 2251745 w 2544380"/>
                  <a:gd name="connsiteY2" fmla="*/ 0 h 1650129"/>
                  <a:gd name="connsiteX3" fmla="*/ 2544380 w 2544380"/>
                  <a:gd name="connsiteY3" fmla="*/ 190016 h 1650129"/>
                  <a:gd name="connsiteX4" fmla="*/ 2309895 w 2544380"/>
                  <a:gd name="connsiteY4" fmla="*/ 962370 h 1650129"/>
                  <a:gd name="connsiteX5" fmla="*/ 0 w 2544380"/>
                  <a:gd name="connsiteY5" fmla="*/ 1635981 h 1650129"/>
                  <a:gd name="connsiteX6" fmla="*/ 439466 w 2544380"/>
                  <a:gd name="connsiteY6" fmla="*/ 312821 h 1650129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532822 w 2250806"/>
                  <a:gd name="connsiteY0" fmla="*/ 240890 h 962370"/>
                  <a:gd name="connsiteX1" fmla="*/ 925735 w 2250806"/>
                  <a:gd name="connsiteY1" fmla="*/ 7997 h 962370"/>
                  <a:gd name="connsiteX2" fmla="*/ 1958171 w 2250806"/>
                  <a:gd name="connsiteY2" fmla="*/ 0 h 962370"/>
                  <a:gd name="connsiteX3" fmla="*/ 2250806 w 2250806"/>
                  <a:gd name="connsiteY3" fmla="*/ 190016 h 962370"/>
                  <a:gd name="connsiteX4" fmla="*/ 2016321 w 2250806"/>
                  <a:gd name="connsiteY4" fmla="*/ 962370 h 962370"/>
                  <a:gd name="connsiteX5" fmla="*/ 0 w 2250806"/>
                  <a:gd name="connsiteY5" fmla="*/ 712417 h 962370"/>
                  <a:gd name="connsiteX6" fmla="*/ 532822 w 2250806"/>
                  <a:gd name="connsiteY6" fmla="*/ 240890 h 962370"/>
                  <a:gd name="connsiteX0" fmla="*/ 532822 w 2250806"/>
                  <a:gd name="connsiteY0" fmla="*/ 240890 h 712417"/>
                  <a:gd name="connsiteX1" fmla="*/ 925735 w 2250806"/>
                  <a:gd name="connsiteY1" fmla="*/ 7997 h 712417"/>
                  <a:gd name="connsiteX2" fmla="*/ 1958171 w 2250806"/>
                  <a:gd name="connsiteY2" fmla="*/ 0 h 712417"/>
                  <a:gd name="connsiteX3" fmla="*/ 2250806 w 2250806"/>
                  <a:gd name="connsiteY3" fmla="*/ 190016 h 712417"/>
                  <a:gd name="connsiteX4" fmla="*/ 1547282 w 2250806"/>
                  <a:gd name="connsiteY4" fmla="*/ 623751 h 712417"/>
                  <a:gd name="connsiteX5" fmla="*/ 0 w 2250806"/>
                  <a:gd name="connsiteY5" fmla="*/ 712417 h 712417"/>
                  <a:gd name="connsiteX6" fmla="*/ 532822 w 2250806"/>
                  <a:gd name="connsiteY6" fmla="*/ 240890 h 712417"/>
                  <a:gd name="connsiteX0" fmla="*/ 532822 w 2121137"/>
                  <a:gd name="connsiteY0" fmla="*/ 261911 h 733438"/>
                  <a:gd name="connsiteX1" fmla="*/ 925735 w 2121137"/>
                  <a:gd name="connsiteY1" fmla="*/ 29018 h 733438"/>
                  <a:gd name="connsiteX2" fmla="*/ 1958171 w 2121137"/>
                  <a:gd name="connsiteY2" fmla="*/ 21021 h 733438"/>
                  <a:gd name="connsiteX3" fmla="*/ 2120981 w 2121137"/>
                  <a:gd name="connsiteY3" fmla="*/ 109716 h 733438"/>
                  <a:gd name="connsiteX4" fmla="*/ 1547282 w 2121137"/>
                  <a:gd name="connsiteY4" fmla="*/ 644772 h 733438"/>
                  <a:gd name="connsiteX5" fmla="*/ 0 w 2121137"/>
                  <a:gd name="connsiteY5" fmla="*/ 733438 h 733438"/>
                  <a:gd name="connsiteX6" fmla="*/ 532822 w 2121137"/>
                  <a:gd name="connsiteY6" fmla="*/ 261911 h 733438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86290" h="713894">
                    <a:moveTo>
                      <a:pt x="728229" y="72773"/>
                    </a:moveTo>
                    <a:cubicBezTo>
                      <a:pt x="776299" y="40030"/>
                      <a:pt x="817675" y="21396"/>
                      <a:pt x="874302" y="10094"/>
                    </a:cubicBezTo>
                    <a:lnTo>
                      <a:pt x="1958171" y="1477"/>
                    </a:lnTo>
                    <a:cubicBezTo>
                      <a:pt x="2132474" y="1477"/>
                      <a:pt x="2274117" y="-18705"/>
                      <a:pt x="2120981" y="90172"/>
                    </a:cubicBezTo>
                    <a:lnTo>
                      <a:pt x="1547282" y="625228"/>
                    </a:lnTo>
                    <a:cubicBezTo>
                      <a:pt x="1307245" y="539858"/>
                      <a:pt x="799721" y="340236"/>
                      <a:pt x="0" y="713894"/>
                    </a:cubicBezTo>
                    <a:lnTo>
                      <a:pt x="728229" y="727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20000"/>
                      <a:lumOff val="80000"/>
                      <a:alpha val="0"/>
                    </a:schemeClr>
                  </a:gs>
                  <a:gs pos="100000">
                    <a:schemeClr val="accent4">
                      <a:lumMod val="40000"/>
                      <a:lumOff val="60000"/>
                      <a:alpha val="45000"/>
                    </a:schemeClr>
                  </a:gs>
                </a:gsLst>
                <a:lin ang="189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ounded Rectangle 4"/>
              <p:cNvSpPr/>
              <p:nvPr/>
            </p:nvSpPr>
            <p:spPr>
              <a:xfrm rot="19080000" flipH="1">
                <a:off x="3457806" y="3308371"/>
                <a:ext cx="2378556" cy="1803395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310345 w 2568178"/>
                  <a:gd name="connsiteY2" fmla="*/ 36306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310345 w 2568178"/>
                  <a:gd name="connsiteY2" fmla="*/ 36306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74203"/>
                  <a:gd name="connsiteY0" fmla="*/ 303443 h 1896046"/>
                  <a:gd name="connsiteX1" fmla="*/ 799928 w 2574203"/>
                  <a:gd name="connsiteY1" fmla="*/ 0 h 1896046"/>
                  <a:gd name="connsiteX2" fmla="*/ 2310345 w 2574203"/>
                  <a:gd name="connsiteY2" fmla="*/ 36306 h 1896046"/>
                  <a:gd name="connsiteX3" fmla="*/ 2568178 w 2574203"/>
                  <a:gd name="connsiteY3" fmla="*/ 180638 h 1896046"/>
                  <a:gd name="connsiteX4" fmla="*/ 2140348 w 2574203"/>
                  <a:gd name="connsiteY4" fmla="*/ 1600375 h 1896046"/>
                  <a:gd name="connsiteX5" fmla="*/ 1819405 w 2574203"/>
                  <a:gd name="connsiteY5" fmla="*/ 1896046 h 1896046"/>
                  <a:gd name="connsiteX6" fmla="*/ 193103 w 2574203"/>
                  <a:gd name="connsiteY6" fmla="*/ 1874589 h 1896046"/>
                  <a:gd name="connsiteX7" fmla="*/ 23798 w 2574203"/>
                  <a:gd name="connsiteY7" fmla="*/ 1626603 h 1896046"/>
                  <a:gd name="connsiteX8" fmla="*/ 463264 w 2574203"/>
                  <a:gd name="connsiteY8" fmla="*/ 303443 h 1896046"/>
                  <a:gd name="connsiteX0" fmla="*/ 463264 w 2563631"/>
                  <a:gd name="connsiteY0" fmla="*/ 303443 h 1896046"/>
                  <a:gd name="connsiteX1" fmla="*/ 799928 w 2563631"/>
                  <a:gd name="connsiteY1" fmla="*/ 0 h 1896046"/>
                  <a:gd name="connsiteX2" fmla="*/ 2310345 w 2563631"/>
                  <a:gd name="connsiteY2" fmla="*/ 36306 h 1896046"/>
                  <a:gd name="connsiteX3" fmla="*/ 2557147 w 2563631"/>
                  <a:gd name="connsiteY3" fmla="*/ 169431 h 1896046"/>
                  <a:gd name="connsiteX4" fmla="*/ 2140348 w 2563631"/>
                  <a:gd name="connsiteY4" fmla="*/ 1600375 h 1896046"/>
                  <a:gd name="connsiteX5" fmla="*/ 1819405 w 2563631"/>
                  <a:gd name="connsiteY5" fmla="*/ 1896046 h 1896046"/>
                  <a:gd name="connsiteX6" fmla="*/ 193103 w 2563631"/>
                  <a:gd name="connsiteY6" fmla="*/ 1874589 h 1896046"/>
                  <a:gd name="connsiteX7" fmla="*/ 23798 w 2563631"/>
                  <a:gd name="connsiteY7" fmla="*/ 1626603 h 1896046"/>
                  <a:gd name="connsiteX8" fmla="*/ 463264 w 2563631"/>
                  <a:gd name="connsiteY8" fmla="*/ 303443 h 1896046"/>
                  <a:gd name="connsiteX0" fmla="*/ 463264 w 2563631"/>
                  <a:gd name="connsiteY0" fmla="*/ 303443 h 1896046"/>
                  <a:gd name="connsiteX1" fmla="*/ 799928 w 2563631"/>
                  <a:gd name="connsiteY1" fmla="*/ 0 h 1896046"/>
                  <a:gd name="connsiteX2" fmla="*/ 2310345 w 2563631"/>
                  <a:gd name="connsiteY2" fmla="*/ 36306 h 1896046"/>
                  <a:gd name="connsiteX3" fmla="*/ 2557147 w 2563631"/>
                  <a:gd name="connsiteY3" fmla="*/ 169431 h 1896046"/>
                  <a:gd name="connsiteX4" fmla="*/ 2164747 w 2563631"/>
                  <a:gd name="connsiteY4" fmla="*/ 1174432 h 1896046"/>
                  <a:gd name="connsiteX5" fmla="*/ 1819405 w 2563631"/>
                  <a:gd name="connsiteY5" fmla="*/ 1896046 h 1896046"/>
                  <a:gd name="connsiteX6" fmla="*/ 193103 w 2563631"/>
                  <a:gd name="connsiteY6" fmla="*/ 1874589 h 1896046"/>
                  <a:gd name="connsiteX7" fmla="*/ 23798 w 2563631"/>
                  <a:gd name="connsiteY7" fmla="*/ 1626603 h 1896046"/>
                  <a:gd name="connsiteX8" fmla="*/ 463264 w 2563631"/>
                  <a:gd name="connsiteY8" fmla="*/ 303443 h 1896046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9345 w 2569712"/>
                  <a:gd name="connsiteY0" fmla="*/ 303443 h 1793081"/>
                  <a:gd name="connsiteX1" fmla="*/ 806009 w 2569712"/>
                  <a:gd name="connsiteY1" fmla="*/ 0 h 1793081"/>
                  <a:gd name="connsiteX2" fmla="*/ 2316426 w 2569712"/>
                  <a:gd name="connsiteY2" fmla="*/ 36306 h 1793081"/>
                  <a:gd name="connsiteX3" fmla="*/ 2563228 w 2569712"/>
                  <a:gd name="connsiteY3" fmla="*/ 169431 h 1793081"/>
                  <a:gd name="connsiteX4" fmla="*/ 2170828 w 2569712"/>
                  <a:gd name="connsiteY4" fmla="*/ 1174432 h 1793081"/>
                  <a:gd name="connsiteX5" fmla="*/ 1876520 w 2569712"/>
                  <a:gd name="connsiteY5" fmla="*/ 1412653 h 1793081"/>
                  <a:gd name="connsiteX6" fmla="*/ 168841 w 2569712"/>
                  <a:gd name="connsiteY6" fmla="*/ 1793051 h 1793081"/>
                  <a:gd name="connsiteX7" fmla="*/ 29879 w 2569712"/>
                  <a:gd name="connsiteY7" fmla="*/ 1626603 h 1793081"/>
                  <a:gd name="connsiteX8" fmla="*/ 469345 w 2569712"/>
                  <a:gd name="connsiteY8" fmla="*/ 303443 h 1793081"/>
                  <a:gd name="connsiteX0" fmla="*/ 472180 w 2572547"/>
                  <a:gd name="connsiteY0" fmla="*/ 303443 h 1802472"/>
                  <a:gd name="connsiteX1" fmla="*/ 808844 w 2572547"/>
                  <a:gd name="connsiteY1" fmla="*/ 0 h 1802472"/>
                  <a:gd name="connsiteX2" fmla="*/ 2319261 w 2572547"/>
                  <a:gd name="connsiteY2" fmla="*/ 36306 h 1802472"/>
                  <a:gd name="connsiteX3" fmla="*/ 2566063 w 2572547"/>
                  <a:gd name="connsiteY3" fmla="*/ 169431 h 1802472"/>
                  <a:gd name="connsiteX4" fmla="*/ 2173663 w 2572547"/>
                  <a:gd name="connsiteY4" fmla="*/ 1174432 h 1802472"/>
                  <a:gd name="connsiteX5" fmla="*/ 1879355 w 2572547"/>
                  <a:gd name="connsiteY5" fmla="*/ 1412653 h 1802472"/>
                  <a:gd name="connsiteX6" fmla="*/ 171676 w 2572547"/>
                  <a:gd name="connsiteY6" fmla="*/ 1793051 h 1802472"/>
                  <a:gd name="connsiteX7" fmla="*/ 32714 w 2572547"/>
                  <a:gd name="connsiteY7" fmla="*/ 1626603 h 1802472"/>
                  <a:gd name="connsiteX8" fmla="*/ 472180 w 2572547"/>
                  <a:gd name="connsiteY8" fmla="*/ 303443 h 1802472"/>
                  <a:gd name="connsiteX0" fmla="*/ 391072 w 2572547"/>
                  <a:gd name="connsiteY0" fmla="*/ 547814 h 1802472"/>
                  <a:gd name="connsiteX1" fmla="*/ 808844 w 2572547"/>
                  <a:gd name="connsiteY1" fmla="*/ 0 h 1802472"/>
                  <a:gd name="connsiteX2" fmla="*/ 2319261 w 2572547"/>
                  <a:gd name="connsiteY2" fmla="*/ 36306 h 1802472"/>
                  <a:gd name="connsiteX3" fmla="*/ 2566063 w 2572547"/>
                  <a:gd name="connsiteY3" fmla="*/ 169431 h 1802472"/>
                  <a:gd name="connsiteX4" fmla="*/ 2173663 w 2572547"/>
                  <a:gd name="connsiteY4" fmla="*/ 1174432 h 1802472"/>
                  <a:gd name="connsiteX5" fmla="*/ 1879355 w 2572547"/>
                  <a:gd name="connsiteY5" fmla="*/ 1412653 h 1802472"/>
                  <a:gd name="connsiteX6" fmla="*/ 171676 w 2572547"/>
                  <a:gd name="connsiteY6" fmla="*/ 1793051 h 1802472"/>
                  <a:gd name="connsiteX7" fmla="*/ 32714 w 2572547"/>
                  <a:gd name="connsiteY7" fmla="*/ 1626603 h 1802472"/>
                  <a:gd name="connsiteX8" fmla="*/ 391072 w 2572547"/>
                  <a:gd name="connsiteY8" fmla="*/ 547814 h 180247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2547" h="1784462">
                    <a:moveTo>
                      <a:pt x="391072" y="529804"/>
                    </a:moveTo>
                    <a:cubicBezTo>
                      <a:pt x="433801" y="446888"/>
                      <a:pt x="520396" y="395619"/>
                      <a:pt x="637113" y="382182"/>
                    </a:cubicBezTo>
                    <a:lnTo>
                      <a:pt x="2319261" y="18296"/>
                    </a:lnTo>
                    <a:cubicBezTo>
                      <a:pt x="2495699" y="-18973"/>
                      <a:pt x="2600371" y="-10559"/>
                      <a:pt x="2566063" y="151421"/>
                    </a:cubicBezTo>
                    <a:lnTo>
                      <a:pt x="2173663" y="1156422"/>
                    </a:lnTo>
                    <a:cubicBezTo>
                      <a:pt x="2110472" y="1278038"/>
                      <a:pt x="2001890" y="1381484"/>
                      <a:pt x="1879355" y="1394643"/>
                    </a:cubicBezTo>
                    <a:lnTo>
                      <a:pt x="171676" y="1775041"/>
                    </a:lnTo>
                    <a:cubicBezTo>
                      <a:pt x="-15790" y="1801104"/>
                      <a:pt x="-28213" y="1781418"/>
                      <a:pt x="32714" y="1608593"/>
                    </a:cubicBezTo>
                    <a:lnTo>
                      <a:pt x="391072" y="529804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4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ounded Rectangle 4"/>
              <p:cNvSpPr/>
              <p:nvPr/>
            </p:nvSpPr>
            <p:spPr>
              <a:xfrm rot="1620000" flipH="1" flipV="1">
                <a:off x="3453949" y="3437546"/>
                <a:ext cx="2442315" cy="1544208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333693 w 2568178"/>
                  <a:gd name="connsiteY4" fmla="*/ 962370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883967"/>
                  <a:gd name="connsiteX1" fmla="*/ 799928 w 2568178"/>
                  <a:gd name="connsiteY1" fmla="*/ 9378 h 1883967"/>
                  <a:gd name="connsiteX2" fmla="*/ 2275543 w 2568178"/>
                  <a:gd name="connsiteY2" fmla="*/ 0 h 1883967"/>
                  <a:gd name="connsiteX3" fmla="*/ 2568178 w 2568178"/>
                  <a:gd name="connsiteY3" fmla="*/ 190016 h 1883967"/>
                  <a:gd name="connsiteX4" fmla="*/ 2333693 w 2568178"/>
                  <a:gd name="connsiteY4" fmla="*/ 962370 h 1883967"/>
                  <a:gd name="connsiteX5" fmla="*/ 193103 w 2568178"/>
                  <a:gd name="connsiteY5" fmla="*/ 1883967 h 1883967"/>
                  <a:gd name="connsiteX6" fmla="*/ 23798 w 2568178"/>
                  <a:gd name="connsiteY6" fmla="*/ 1635981 h 1883967"/>
                  <a:gd name="connsiteX7" fmla="*/ 463264 w 2568178"/>
                  <a:gd name="connsiteY7" fmla="*/ 312821 h 1883967"/>
                  <a:gd name="connsiteX0" fmla="*/ 439466 w 2544380"/>
                  <a:gd name="connsiteY0" fmla="*/ 312821 h 1650129"/>
                  <a:gd name="connsiteX1" fmla="*/ 776130 w 2544380"/>
                  <a:gd name="connsiteY1" fmla="*/ 9378 h 1650129"/>
                  <a:gd name="connsiteX2" fmla="*/ 2251745 w 2544380"/>
                  <a:gd name="connsiteY2" fmla="*/ 0 h 1650129"/>
                  <a:gd name="connsiteX3" fmla="*/ 2544380 w 2544380"/>
                  <a:gd name="connsiteY3" fmla="*/ 190016 h 1650129"/>
                  <a:gd name="connsiteX4" fmla="*/ 2309895 w 2544380"/>
                  <a:gd name="connsiteY4" fmla="*/ 962370 h 1650129"/>
                  <a:gd name="connsiteX5" fmla="*/ 0 w 2544380"/>
                  <a:gd name="connsiteY5" fmla="*/ 1635981 h 1650129"/>
                  <a:gd name="connsiteX6" fmla="*/ 439466 w 2544380"/>
                  <a:gd name="connsiteY6" fmla="*/ 312821 h 1650129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532822 w 2250806"/>
                  <a:gd name="connsiteY0" fmla="*/ 240890 h 962370"/>
                  <a:gd name="connsiteX1" fmla="*/ 925735 w 2250806"/>
                  <a:gd name="connsiteY1" fmla="*/ 7997 h 962370"/>
                  <a:gd name="connsiteX2" fmla="*/ 1958171 w 2250806"/>
                  <a:gd name="connsiteY2" fmla="*/ 0 h 962370"/>
                  <a:gd name="connsiteX3" fmla="*/ 2250806 w 2250806"/>
                  <a:gd name="connsiteY3" fmla="*/ 190016 h 962370"/>
                  <a:gd name="connsiteX4" fmla="*/ 2016321 w 2250806"/>
                  <a:gd name="connsiteY4" fmla="*/ 962370 h 962370"/>
                  <a:gd name="connsiteX5" fmla="*/ 0 w 2250806"/>
                  <a:gd name="connsiteY5" fmla="*/ 712417 h 962370"/>
                  <a:gd name="connsiteX6" fmla="*/ 532822 w 2250806"/>
                  <a:gd name="connsiteY6" fmla="*/ 240890 h 962370"/>
                  <a:gd name="connsiteX0" fmla="*/ 532822 w 2250806"/>
                  <a:gd name="connsiteY0" fmla="*/ 240890 h 712417"/>
                  <a:gd name="connsiteX1" fmla="*/ 925735 w 2250806"/>
                  <a:gd name="connsiteY1" fmla="*/ 7997 h 712417"/>
                  <a:gd name="connsiteX2" fmla="*/ 1958171 w 2250806"/>
                  <a:gd name="connsiteY2" fmla="*/ 0 h 712417"/>
                  <a:gd name="connsiteX3" fmla="*/ 2250806 w 2250806"/>
                  <a:gd name="connsiteY3" fmla="*/ 190016 h 712417"/>
                  <a:gd name="connsiteX4" fmla="*/ 1547282 w 2250806"/>
                  <a:gd name="connsiteY4" fmla="*/ 623751 h 712417"/>
                  <a:gd name="connsiteX5" fmla="*/ 0 w 2250806"/>
                  <a:gd name="connsiteY5" fmla="*/ 712417 h 712417"/>
                  <a:gd name="connsiteX6" fmla="*/ 532822 w 2250806"/>
                  <a:gd name="connsiteY6" fmla="*/ 240890 h 712417"/>
                  <a:gd name="connsiteX0" fmla="*/ 532822 w 2121137"/>
                  <a:gd name="connsiteY0" fmla="*/ 261911 h 733438"/>
                  <a:gd name="connsiteX1" fmla="*/ 925735 w 2121137"/>
                  <a:gd name="connsiteY1" fmla="*/ 29018 h 733438"/>
                  <a:gd name="connsiteX2" fmla="*/ 1958171 w 2121137"/>
                  <a:gd name="connsiteY2" fmla="*/ 21021 h 733438"/>
                  <a:gd name="connsiteX3" fmla="*/ 2120981 w 2121137"/>
                  <a:gd name="connsiteY3" fmla="*/ 109716 h 733438"/>
                  <a:gd name="connsiteX4" fmla="*/ 1547282 w 2121137"/>
                  <a:gd name="connsiteY4" fmla="*/ 644772 h 733438"/>
                  <a:gd name="connsiteX5" fmla="*/ 0 w 2121137"/>
                  <a:gd name="connsiteY5" fmla="*/ 733438 h 733438"/>
                  <a:gd name="connsiteX6" fmla="*/ 532822 w 2121137"/>
                  <a:gd name="connsiteY6" fmla="*/ 261911 h 733438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0 w 2186290"/>
                  <a:gd name="connsiteY0" fmla="*/ 713894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0" fmla="*/ 0 w 2186290"/>
                  <a:gd name="connsiteY0" fmla="*/ 713894 h 713894"/>
                  <a:gd name="connsiteX1" fmla="*/ 705730 w 2186290"/>
                  <a:gd name="connsiteY1" fmla="*/ 23421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0" fmla="*/ 0 w 2186290"/>
                  <a:gd name="connsiteY0" fmla="*/ 735607 h 735607"/>
                  <a:gd name="connsiteX1" fmla="*/ 705730 w 2186290"/>
                  <a:gd name="connsiteY1" fmla="*/ 45134 h 735607"/>
                  <a:gd name="connsiteX2" fmla="*/ 1958171 w 2186290"/>
                  <a:gd name="connsiteY2" fmla="*/ 23190 h 735607"/>
                  <a:gd name="connsiteX3" fmla="*/ 2120981 w 2186290"/>
                  <a:gd name="connsiteY3" fmla="*/ 111885 h 735607"/>
                  <a:gd name="connsiteX4" fmla="*/ 1547282 w 2186290"/>
                  <a:gd name="connsiteY4" fmla="*/ 646941 h 735607"/>
                  <a:gd name="connsiteX5" fmla="*/ 0 w 2186290"/>
                  <a:gd name="connsiteY5" fmla="*/ 735607 h 735607"/>
                  <a:gd name="connsiteX0" fmla="*/ 0 w 2699090"/>
                  <a:gd name="connsiteY0" fmla="*/ 1746717 h 1746717"/>
                  <a:gd name="connsiteX1" fmla="*/ 1218530 w 2699090"/>
                  <a:gd name="connsiteY1" fmla="*/ 45134 h 1746717"/>
                  <a:gd name="connsiteX2" fmla="*/ 2470971 w 2699090"/>
                  <a:gd name="connsiteY2" fmla="*/ 23190 h 1746717"/>
                  <a:gd name="connsiteX3" fmla="*/ 2633781 w 2699090"/>
                  <a:gd name="connsiteY3" fmla="*/ 111885 h 1746717"/>
                  <a:gd name="connsiteX4" fmla="*/ 2060082 w 2699090"/>
                  <a:gd name="connsiteY4" fmla="*/ 646941 h 1746717"/>
                  <a:gd name="connsiteX5" fmla="*/ 0 w 2699090"/>
                  <a:gd name="connsiteY5" fmla="*/ 1746717 h 1746717"/>
                  <a:gd name="connsiteX0" fmla="*/ 0 w 2699090"/>
                  <a:gd name="connsiteY0" fmla="*/ 1734667 h 1734667"/>
                  <a:gd name="connsiteX1" fmla="*/ 1216267 w 2699090"/>
                  <a:gd name="connsiteY1" fmla="*/ 52377 h 1734667"/>
                  <a:gd name="connsiteX2" fmla="*/ 2470971 w 2699090"/>
                  <a:gd name="connsiteY2" fmla="*/ 11140 h 1734667"/>
                  <a:gd name="connsiteX3" fmla="*/ 2633781 w 2699090"/>
                  <a:gd name="connsiteY3" fmla="*/ 99835 h 1734667"/>
                  <a:gd name="connsiteX4" fmla="*/ 2060082 w 2699090"/>
                  <a:gd name="connsiteY4" fmla="*/ 634891 h 1734667"/>
                  <a:gd name="connsiteX5" fmla="*/ 0 w 2699090"/>
                  <a:gd name="connsiteY5" fmla="*/ 1734667 h 1734667"/>
                  <a:gd name="connsiteX0" fmla="*/ 0 w 2699090"/>
                  <a:gd name="connsiteY0" fmla="*/ 1734667 h 1734667"/>
                  <a:gd name="connsiteX1" fmla="*/ 1079013 w 2699090"/>
                  <a:gd name="connsiteY1" fmla="*/ 251075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4667 h 1734667"/>
                  <a:gd name="connsiteX1" fmla="*/ 1040241 w 2699090"/>
                  <a:gd name="connsiteY1" fmla="*/ 222453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4667 h 1734667"/>
                  <a:gd name="connsiteX1" fmla="*/ 1040241 w 2699090"/>
                  <a:gd name="connsiteY1" fmla="*/ 222453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4667 h 1734667"/>
                  <a:gd name="connsiteX1" fmla="*/ 1040241 w 2699090"/>
                  <a:gd name="connsiteY1" fmla="*/ 222453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9210 h 1739210"/>
                  <a:gd name="connsiteX1" fmla="*/ 1040241 w 2699090"/>
                  <a:gd name="connsiteY1" fmla="*/ 226996 h 1739210"/>
                  <a:gd name="connsiteX2" fmla="*/ 1216267 w 2699090"/>
                  <a:gd name="connsiteY2" fmla="*/ 56920 h 1739210"/>
                  <a:gd name="connsiteX3" fmla="*/ 1573479 w 2699090"/>
                  <a:gd name="connsiteY3" fmla="*/ 3675 h 1739210"/>
                  <a:gd name="connsiteX4" fmla="*/ 2470971 w 2699090"/>
                  <a:gd name="connsiteY4" fmla="*/ 15683 h 1739210"/>
                  <a:gd name="connsiteX5" fmla="*/ 2633781 w 2699090"/>
                  <a:gd name="connsiteY5" fmla="*/ 104378 h 1739210"/>
                  <a:gd name="connsiteX6" fmla="*/ 2060082 w 2699090"/>
                  <a:gd name="connsiteY6" fmla="*/ 639434 h 1739210"/>
                  <a:gd name="connsiteX7" fmla="*/ 0 w 2699090"/>
                  <a:gd name="connsiteY7" fmla="*/ 1739210 h 1739210"/>
                  <a:gd name="connsiteX0" fmla="*/ 0 w 2699090"/>
                  <a:gd name="connsiteY0" fmla="*/ 1745058 h 1745058"/>
                  <a:gd name="connsiteX1" fmla="*/ 1040241 w 2699090"/>
                  <a:gd name="connsiteY1" fmla="*/ 232844 h 1745058"/>
                  <a:gd name="connsiteX2" fmla="*/ 1216267 w 2699090"/>
                  <a:gd name="connsiteY2" fmla="*/ 62768 h 1745058"/>
                  <a:gd name="connsiteX3" fmla="*/ 1575834 w 2699090"/>
                  <a:gd name="connsiteY3" fmla="*/ 2276 h 1745058"/>
                  <a:gd name="connsiteX4" fmla="*/ 2470971 w 2699090"/>
                  <a:gd name="connsiteY4" fmla="*/ 21531 h 1745058"/>
                  <a:gd name="connsiteX5" fmla="*/ 2633781 w 2699090"/>
                  <a:gd name="connsiteY5" fmla="*/ 110226 h 1745058"/>
                  <a:gd name="connsiteX6" fmla="*/ 2060082 w 2699090"/>
                  <a:gd name="connsiteY6" fmla="*/ 645282 h 1745058"/>
                  <a:gd name="connsiteX7" fmla="*/ 0 w 2699090"/>
                  <a:gd name="connsiteY7" fmla="*/ 1745058 h 1745058"/>
                  <a:gd name="connsiteX0" fmla="*/ 0 w 2699090"/>
                  <a:gd name="connsiteY0" fmla="*/ 1747819 h 1747819"/>
                  <a:gd name="connsiteX1" fmla="*/ 1040241 w 2699090"/>
                  <a:gd name="connsiteY1" fmla="*/ 235605 h 1747819"/>
                  <a:gd name="connsiteX2" fmla="*/ 1216267 w 2699090"/>
                  <a:gd name="connsiteY2" fmla="*/ 65529 h 1747819"/>
                  <a:gd name="connsiteX3" fmla="*/ 1575834 w 2699090"/>
                  <a:gd name="connsiteY3" fmla="*/ 5037 h 1747819"/>
                  <a:gd name="connsiteX4" fmla="*/ 2470971 w 2699090"/>
                  <a:gd name="connsiteY4" fmla="*/ 24292 h 1747819"/>
                  <a:gd name="connsiteX5" fmla="*/ 2633781 w 2699090"/>
                  <a:gd name="connsiteY5" fmla="*/ 112987 h 1747819"/>
                  <a:gd name="connsiteX6" fmla="*/ 2060082 w 2699090"/>
                  <a:gd name="connsiteY6" fmla="*/ 648043 h 1747819"/>
                  <a:gd name="connsiteX7" fmla="*/ 0 w 2699090"/>
                  <a:gd name="connsiteY7" fmla="*/ 1747819 h 1747819"/>
                  <a:gd name="connsiteX0" fmla="*/ 0 w 2699090"/>
                  <a:gd name="connsiteY0" fmla="*/ 1748396 h 1748396"/>
                  <a:gd name="connsiteX1" fmla="*/ 1040241 w 2699090"/>
                  <a:gd name="connsiteY1" fmla="*/ 236182 h 1748396"/>
                  <a:gd name="connsiteX2" fmla="*/ 1216267 w 2699090"/>
                  <a:gd name="connsiteY2" fmla="*/ 66106 h 1748396"/>
                  <a:gd name="connsiteX3" fmla="*/ 1575834 w 2699090"/>
                  <a:gd name="connsiteY3" fmla="*/ 5614 h 1748396"/>
                  <a:gd name="connsiteX4" fmla="*/ 2470971 w 2699090"/>
                  <a:gd name="connsiteY4" fmla="*/ 24869 h 1748396"/>
                  <a:gd name="connsiteX5" fmla="*/ 2633781 w 2699090"/>
                  <a:gd name="connsiteY5" fmla="*/ 113564 h 1748396"/>
                  <a:gd name="connsiteX6" fmla="*/ 2060082 w 2699090"/>
                  <a:gd name="connsiteY6" fmla="*/ 648620 h 1748396"/>
                  <a:gd name="connsiteX7" fmla="*/ 0 w 2699090"/>
                  <a:gd name="connsiteY7" fmla="*/ 1748396 h 1748396"/>
                  <a:gd name="connsiteX0" fmla="*/ 0 w 2699090"/>
                  <a:gd name="connsiteY0" fmla="*/ 1748396 h 1748396"/>
                  <a:gd name="connsiteX1" fmla="*/ 1040241 w 2699090"/>
                  <a:gd name="connsiteY1" fmla="*/ 236182 h 1748396"/>
                  <a:gd name="connsiteX2" fmla="*/ 1216267 w 2699090"/>
                  <a:gd name="connsiteY2" fmla="*/ 66106 h 1748396"/>
                  <a:gd name="connsiteX3" fmla="*/ 1575834 w 2699090"/>
                  <a:gd name="connsiteY3" fmla="*/ 5614 h 1748396"/>
                  <a:gd name="connsiteX4" fmla="*/ 2470971 w 2699090"/>
                  <a:gd name="connsiteY4" fmla="*/ 24869 h 1748396"/>
                  <a:gd name="connsiteX5" fmla="*/ 2633781 w 2699090"/>
                  <a:gd name="connsiteY5" fmla="*/ 113564 h 1748396"/>
                  <a:gd name="connsiteX6" fmla="*/ 0 w 2699090"/>
                  <a:gd name="connsiteY6" fmla="*/ 1748396 h 1748396"/>
                  <a:gd name="connsiteX0" fmla="*/ 0 w 2746605"/>
                  <a:gd name="connsiteY0" fmla="*/ 1748396 h 1748396"/>
                  <a:gd name="connsiteX1" fmla="*/ 1040241 w 2746605"/>
                  <a:gd name="connsiteY1" fmla="*/ 236182 h 1748396"/>
                  <a:gd name="connsiteX2" fmla="*/ 1216267 w 2746605"/>
                  <a:gd name="connsiteY2" fmla="*/ 66106 h 1748396"/>
                  <a:gd name="connsiteX3" fmla="*/ 1575834 w 2746605"/>
                  <a:gd name="connsiteY3" fmla="*/ 5614 h 1748396"/>
                  <a:gd name="connsiteX4" fmla="*/ 2470971 w 2746605"/>
                  <a:gd name="connsiteY4" fmla="*/ 24869 h 1748396"/>
                  <a:gd name="connsiteX5" fmla="*/ 2692030 w 2746605"/>
                  <a:gd name="connsiteY5" fmla="*/ 168541 h 1748396"/>
                  <a:gd name="connsiteX6" fmla="*/ 0 w 2746605"/>
                  <a:gd name="connsiteY6" fmla="*/ 1748396 h 1748396"/>
                  <a:gd name="connsiteX0" fmla="*/ 0 w 2756116"/>
                  <a:gd name="connsiteY0" fmla="*/ 1765337 h 1765337"/>
                  <a:gd name="connsiteX1" fmla="*/ 1049752 w 2756116"/>
                  <a:gd name="connsiteY1" fmla="*/ 236182 h 1765337"/>
                  <a:gd name="connsiteX2" fmla="*/ 1225778 w 2756116"/>
                  <a:gd name="connsiteY2" fmla="*/ 66106 h 1765337"/>
                  <a:gd name="connsiteX3" fmla="*/ 1585345 w 2756116"/>
                  <a:gd name="connsiteY3" fmla="*/ 5614 h 1765337"/>
                  <a:gd name="connsiteX4" fmla="*/ 2480482 w 2756116"/>
                  <a:gd name="connsiteY4" fmla="*/ 24869 h 1765337"/>
                  <a:gd name="connsiteX5" fmla="*/ 2701541 w 2756116"/>
                  <a:gd name="connsiteY5" fmla="*/ 168541 h 1765337"/>
                  <a:gd name="connsiteX6" fmla="*/ 0 w 2756116"/>
                  <a:gd name="connsiteY6" fmla="*/ 1765337 h 1765337"/>
                  <a:gd name="connsiteX0" fmla="*/ 0 w 2736362"/>
                  <a:gd name="connsiteY0" fmla="*/ 1763541 h 1763541"/>
                  <a:gd name="connsiteX1" fmla="*/ 1029998 w 2736362"/>
                  <a:gd name="connsiteY1" fmla="*/ 236182 h 1763541"/>
                  <a:gd name="connsiteX2" fmla="*/ 1206024 w 2736362"/>
                  <a:gd name="connsiteY2" fmla="*/ 66106 h 1763541"/>
                  <a:gd name="connsiteX3" fmla="*/ 1565591 w 2736362"/>
                  <a:gd name="connsiteY3" fmla="*/ 5614 h 1763541"/>
                  <a:gd name="connsiteX4" fmla="*/ 2460728 w 2736362"/>
                  <a:gd name="connsiteY4" fmla="*/ 24869 h 1763541"/>
                  <a:gd name="connsiteX5" fmla="*/ 2681787 w 2736362"/>
                  <a:gd name="connsiteY5" fmla="*/ 168541 h 1763541"/>
                  <a:gd name="connsiteX6" fmla="*/ 0 w 2736362"/>
                  <a:gd name="connsiteY6" fmla="*/ 1763541 h 1763541"/>
                  <a:gd name="connsiteX0" fmla="*/ 0 w 2705465"/>
                  <a:gd name="connsiteY0" fmla="*/ 1710592 h 1710592"/>
                  <a:gd name="connsiteX1" fmla="*/ 999101 w 2705465"/>
                  <a:gd name="connsiteY1" fmla="*/ 236182 h 1710592"/>
                  <a:gd name="connsiteX2" fmla="*/ 1175127 w 2705465"/>
                  <a:gd name="connsiteY2" fmla="*/ 66106 h 1710592"/>
                  <a:gd name="connsiteX3" fmla="*/ 1534694 w 2705465"/>
                  <a:gd name="connsiteY3" fmla="*/ 5614 h 1710592"/>
                  <a:gd name="connsiteX4" fmla="*/ 2429831 w 2705465"/>
                  <a:gd name="connsiteY4" fmla="*/ 24869 h 1710592"/>
                  <a:gd name="connsiteX5" fmla="*/ 2650890 w 2705465"/>
                  <a:gd name="connsiteY5" fmla="*/ 168541 h 1710592"/>
                  <a:gd name="connsiteX6" fmla="*/ 0 w 2705465"/>
                  <a:gd name="connsiteY6" fmla="*/ 1710592 h 171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05465" h="1710592">
                    <a:moveTo>
                      <a:pt x="0" y="1710592"/>
                    </a:moveTo>
                    <a:lnTo>
                      <a:pt x="999101" y="236182"/>
                    </a:lnTo>
                    <a:cubicBezTo>
                      <a:pt x="1021635" y="179764"/>
                      <a:pt x="1111468" y="101150"/>
                      <a:pt x="1175127" y="66106"/>
                    </a:cubicBezTo>
                    <a:cubicBezTo>
                      <a:pt x="1230213" y="21912"/>
                      <a:pt x="1366336" y="-14327"/>
                      <a:pt x="1534694" y="5614"/>
                    </a:cubicBezTo>
                    <a:cubicBezTo>
                      <a:pt x="1743811" y="-1259"/>
                      <a:pt x="2253114" y="8085"/>
                      <a:pt x="2429831" y="24869"/>
                    </a:cubicBezTo>
                    <a:cubicBezTo>
                      <a:pt x="2604134" y="24869"/>
                      <a:pt x="2804026" y="59664"/>
                      <a:pt x="2650890" y="168541"/>
                    </a:cubicBezTo>
                    <a:lnTo>
                      <a:pt x="0" y="1710592"/>
                    </a:lnTo>
                    <a:close/>
                  </a:path>
                </a:pathLst>
              </a:custGeom>
              <a:gradFill flip="none" rotWithShape="1">
                <a:gsLst>
                  <a:gs pos="59000">
                    <a:schemeClr val="accent4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 rot="21378567">
              <a:off x="750205" y="4241039"/>
              <a:ext cx="2279884" cy="12459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Left"/>
                <a:lightRig rig="threePt" dir="t"/>
              </a:scene3d>
            </a:bodyPr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Direct</a:t>
              </a:r>
            </a:p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Selling</a:t>
              </a:r>
              <a:endPara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 rot="20301886">
              <a:off x="2166063" y="4155196"/>
              <a:ext cx="2262925" cy="121747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n-US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Direct Selling</a:t>
              </a:r>
              <a:endPara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 rot="19064851">
              <a:off x="1448178" y="2862916"/>
              <a:ext cx="1933988" cy="12459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ContrastingRightFacing">
                  <a:rot lat="18600000" lon="19200000" rev="1200000"/>
                </a:camera>
                <a:lightRig rig="threePt" dir="t"/>
              </a:scene3d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Direct</a:t>
              </a: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Selling</a:t>
              </a:r>
              <a:endPara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4860032" y="817604"/>
            <a:ext cx="3322248" cy="3475492"/>
          </a:xfrm>
          <a:prstGeom prst="rect">
            <a:avLst/>
          </a:prstGeom>
          <a:gradFill>
            <a:gsLst>
              <a:gs pos="0">
                <a:srgbClr val="FFCCCC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5012947" y="3907490"/>
            <a:ext cx="2943429" cy="2977894"/>
            <a:chOff x="4796923" y="2699534"/>
            <a:chExt cx="3813677" cy="3611211"/>
          </a:xfrm>
        </p:grpSpPr>
        <p:sp>
          <p:nvSpPr>
            <p:cNvPr id="110" name="Oval 109"/>
            <p:cNvSpPr/>
            <p:nvPr/>
          </p:nvSpPr>
          <p:spPr>
            <a:xfrm>
              <a:off x="5168202" y="5791200"/>
              <a:ext cx="3363882" cy="519545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tx2">
                    <a:lumMod val="65000"/>
                    <a:lumOff val="3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 flipH="1" flipV="1">
              <a:off x="4796923" y="2699534"/>
              <a:ext cx="3797388" cy="3370477"/>
              <a:chOff x="2443082" y="1344933"/>
              <a:chExt cx="4243944" cy="3766833"/>
            </a:xfrm>
          </p:grpSpPr>
          <p:sp>
            <p:nvSpPr>
              <p:cNvPr id="115" name="Rectangle 12"/>
              <p:cNvSpPr/>
              <p:nvPr/>
            </p:nvSpPr>
            <p:spPr>
              <a:xfrm rot="20929412">
                <a:off x="2834521" y="1344933"/>
                <a:ext cx="3201171" cy="3623366"/>
              </a:xfrm>
              <a:custGeom>
                <a:avLst/>
                <a:gdLst>
                  <a:gd name="connsiteX0" fmla="*/ 0 w 3224310"/>
                  <a:gd name="connsiteY0" fmla="*/ 0 h 3609317"/>
                  <a:gd name="connsiteX1" fmla="*/ 3224310 w 3224310"/>
                  <a:gd name="connsiteY1" fmla="*/ 0 h 3609317"/>
                  <a:gd name="connsiteX2" fmla="*/ 3224310 w 3224310"/>
                  <a:gd name="connsiteY2" fmla="*/ 3609317 h 3609317"/>
                  <a:gd name="connsiteX3" fmla="*/ 0 w 3224310"/>
                  <a:gd name="connsiteY3" fmla="*/ 3609317 h 3609317"/>
                  <a:gd name="connsiteX4" fmla="*/ 0 w 3224310"/>
                  <a:gd name="connsiteY4" fmla="*/ 0 h 3609317"/>
                  <a:gd name="connsiteX0" fmla="*/ 9230 w 3233540"/>
                  <a:gd name="connsiteY0" fmla="*/ 0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9230 w 3233540"/>
                  <a:gd name="connsiteY5" fmla="*/ 0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1777140 w 3233540"/>
                  <a:gd name="connsiteY1" fmla="*/ 263259 h 3609317"/>
                  <a:gd name="connsiteX2" fmla="*/ 3233540 w 3233540"/>
                  <a:gd name="connsiteY2" fmla="*/ 0 h 3609317"/>
                  <a:gd name="connsiteX3" fmla="*/ 3233540 w 3233540"/>
                  <a:gd name="connsiteY3" fmla="*/ 3609317 h 3609317"/>
                  <a:gd name="connsiteX4" fmla="*/ 9230 w 3233540"/>
                  <a:gd name="connsiteY4" fmla="*/ 3609317 h 3609317"/>
                  <a:gd name="connsiteX5" fmla="*/ 0 w 3233540"/>
                  <a:gd name="connsiteY5" fmla="*/ 812385 h 3609317"/>
                  <a:gd name="connsiteX6" fmla="*/ 245777 w 3233540"/>
                  <a:gd name="connsiteY6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3233540 w 3233540"/>
                  <a:gd name="connsiteY2" fmla="*/ 0 h 3609317"/>
                  <a:gd name="connsiteX3" fmla="*/ 3233540 w 3233540"/>
                  <a:gd name="connsiteY3" fmla="*/ 3609317 h 3609317"/>
                  <a:gd name="connsiteX4" fmla="*/ 9230 w 3233540"/>
                  <a:gd name="connsiteY4" fmla="*/ 3609317 h 3609317"/>
                  <a:gd name="connsiteX5" fmla="*/ 0 w 3233540"/>
                  <a:gd name="connsiteY5" fmla="*/ 812385 h 3609317"/>
                  <a:gd name="connsiteX6" fmla="*/ 245777 w 3233540"/>
                  <a:gd name="connsiteY6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201672 w 3233540"/>
                  <a:gd name="connsiteY2" fmla="*/ 1587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183568 w 3233540"/>
                  <a:gd name="connsiteY2" fmla="*/ 116225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183568 w 3233540"/>
                  <a:gd name="connsiteY2" fmla="*/ 116225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183568 w 3233540"/>
                  <a:gd name="connsiteY2" fmla="*/ 116225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44745 h 3625373"/>
                  <a:gd name="connsiteX1" fmla="*/ 1741550 w 3233540"/>
                  <a:gd name="connsiteY1" fmla="*/ 22216 h 3625373"/>
                  <a:gd name="connsiteX2" fmla="*/ 2183568 w 3233540"/>
                  <a:gd name="connsiteY2" fmla="*/ 132281 h 3625373"/>
                  <a:gd name="connsiteX3" fmla="*/ 3233540 w 3233540"/>
                  <a:gd name="connsiteY3" fmla="*/ 16056 h 3625373"/>
                  <a:gd name="connsiteX4" fmla="*/ 3233540 w 3233540"/>
                  <a:gd name="connsiteY4" fmla="*/ 3625373 h 3625373"/>
                  <a:gd name="connsiteX5" fmla="*/ 9230 w 3233540"/>
                  <a:gd name="connsiteY5" fmla="*/ 3625373 h 3625373"/>
                  <a:gd name="connsiteX6" fmla="*/ 0 w 3233540"/>
                  <a:gd name="connsiteY6" fmla="*/ 828441 h 3625373"/>
                  <a:gd name="connsiteX7" fmla="*/ 245777 w 3233540"/>
                  <a:gd name="connsiteY7" fmla="*/ 544745 h 3625373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233540 w 3233540"/>
                  <a:gd name="connsiteY3" fmla="*/ 14784 h 3624101"/>
                  <a:gd name="connsiteX4" fmla="*/ 3233540 w 3233540"/>
                  <a:gd name="connsiteY4" fmla="*/ 3624101 h 3624101"/>
                  <a:gd name="connsiteX5" fmla="*/ 9230 w 3233540"/>
                  <a:gd name="connsiteY5" fmla="*/ 3624101 h 3624101"/>
                  <a:gd name="connsiteX6" fmla="*/ 0 w 3233540"/>
                  <a:gd name="connsiteY6" fmla="*/ 827169 h 3624101"/>
                  <a:gd name="connsiteX7" fmla="*/ 245777 w 3233540"/>
                  <a:gd name="connsiteY7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233540 w 3233540"/>
                  <a:gd name="connsiteY4" fmla="*/ 3624101 h 3624101"/>
                  <a:gd name="connsiteX5" fmla="*/ 9230 w 3233540"/>
                  <a:gd name="connsiteY5" fmla="*/ 3624101 h 3624101"/>
                  <a:gd name="connsiteX6" fmla="*/ 0 w 3233540"/>
                  <a:gd name="connsiteY6" fmla="*/ 827169 h 3624101"/>
                  <a:gd name="connsiteX7" fmla="*/ 245777 w 3233540"/>
                  <a:gd name="connsiteY7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096509 w 3233540"/>
                  <a:gd name="connsiteY4" fmla="*/ 1493533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00175 w 3233540"/>
                  <a:gd name="connsiteY5" fmla="*/ 2809830 h 3624101"/>
                  <a:gd name="connsiteX6" fmla="*/ 3233540 w 3233540"/>
                  <a:gd name="connsiteY6" fmla="*/ 3624101 h 3624101"/>
                  <a:gd name="connsiteX7" fmla="*/ 9230 w 3233540"/>
                  <a:gd name="connsiteY7" fmla="*/ 3624101 h 3624101"/>
                  <a:gd name="connsiteX8" fmla="*/ 0 w 3233540"/>
                  <a:gd name="connsiteY8" fmla="*/ 827169 h 3624101"/>
                  <a:gd name="connsiteX9" fmla="*/ 245777 w 3233540"/>
                  <a:gd name="connsiteY9" fmla="*/ 543473 h 3624101"/>
                  <a:gd name="connsiteX0" fmla="*/ 245777 w 3238534"/>
                  <a:gd name="connsiteY0" fmla="*/ 543473 h 3624101"/>
                  <a:gd name="connsiteX1" fmla="*/ 1741550 w 3238534"/>
                  <a:gd name="connsiteY1" fmla="*/ 20944 h 3624101"/>
                  <a:gd name="connsiteX2" fmla="*/ 2183568 w 3238534"/>
                  <a:gd name="connsiteY2" fmla="*/ 131009 h 3624101"/>
                  <a:gd name="connsiteX3" fmla="*/ 3074881 w 3238534"/>
                  <a:gd name="connsiteY3" fmla="*/ 1001901 h 3624101"/>
                  <a:gd name="connsiteX4" fmla="*/ 3159994 w 3238534"/>
                  <a:gd name="connsiteY4" fmla="*/ 1333300 h 3624101"/>
                  <a:gd name="connsiteX5" fmla="*/ 3238534 w 3238534"/>
                  <a:gd name="connsiteY5" fmla="*/ 2753754 h 3624101"/>
                  <a:gd name="connsiteX6" fmla="*/ 3233540 w 3238534"/>
                  <a:gd name="connsiteY6" fmla="*/ 3624101 h 3624101"/>
                  <a:gd name="connsiteX7" fmla="*/ 9230 w 3238534"/>
                  <a:gd name="connsiteY7" fmla="*/ 3624101 h 3624101"/>
                  <a:gd name="connsiteX8" fmla="*/ 0 w 3238534"/>
                  <a:gd name="connsiteY8" fmla="*/ 827169 h 3624101"/>
                  <a:gd name="connsiteX9" fmla="*/ 245777 w 3238534"/>
                  <a:gd name="connsiteY9" fmla="*/ 543473 h 3624101"/>
                  <a:gd name="connsiteX0" fmla="*/ 245777 w 3472393"/>
                  <a:gd name="connsiteY0" fmla="*/ 543473 h 3624101"/>
                  <a:gd name="connsiteX1" fmla="*/ 1741550 w 3472393"/>
                  <a:gd name="connsiteY1" fmla="*/ 20944 h 3624101"/>
                  <a:gd name="connsiteX2" fmla="*/ 2183568 w 3472393"/>
                  <a:gd name="connsiteY2" fmla="*/ 131009 h 3624101"/>
                  <a:gd name="connsiteX3" fmla="*/ 3074881 w 3472393"/>
                  <a:gd name="connsiteY3" fmla="*/ 1001901 h 3624101"/>
                  <a:gd name="connsiteX4" fmla="*/ 3159994 w 3472393"/>
                  <a:gd name="connsiteY4" fmla="*/ 1333300 h 3624101"/>
                  <a:gd name="connsiteX5" fmla="*/ 3238534 w 3472393"/>
                  <a:gd name="connsiteY5" fmla="*/ 2753754 h 3624101"/>
                  <a:gd name="connsiteX6" fmla="*/ 3234141 w 3472393"/>
                  <a:gd name="connsiteY6" fmla="*/ 3121170 h 3624101"/>
                  <a:gd name="connsiteX7" fmla="*/ 3233540 w 3472393"/>
                  <a:gd name="connsiteY7" fmla="*/ 3624101 h 3624101"/>
                  <a:gd name="connsiteX8" fmla="*/ 9230 w 3472393"/>
                  <a:gd name="connsiteY8" fmla="*/ 3624101 h 3624101"/>
                  <a:gd name="connsiteX9" fmla="*/ 0 w 3472393"/>
                  <a:gd name="connsiteY9" fmla="*/ 827169 h 3624101"/>
                  <a:gd name="connsiteX10" fmla="*/ 245777 w 3472393"/>
                  <a:gd name="connsiteY10" fmla="*/ 543473 h 3624101"/>
                  <a:gd name="connsiteX0" fmla="*/ 245777 w 3434161"/>
                  <a:gd name="connsiteY0" fmla="*/ 543473 h 3624101"/>
                  <a:gd name="connsiteX1" fmla="*/ 1741550 w 3434161"/>
                  <a:gd name="connsiteY1" fmla="*/ 20944 h 3624101"/>
                  <a:gd name="connsiteX2" fmla="*/ 2183568 w 3434161"/>
                  <a:gd name="connsiteY2" fmla="*/ 131009 h 3624101"/>
                  <a:gd name="connsiteX3" fmla="*/ 3074881 w 3434161"/>
                  <a:gd name="connsiteY3" fmla="*/ 1001901 h 3624101"/>
                  <a:gd name="connsiteX4" fmla="*/ 3159994 w 3434161"/>
                  <a:gd name="connsiteY4" fmla="*/ 1333300 h 3624101"/>
                  <a:gd name="connsiteX5" fmla="*/ 3238534 w 3434161"/>
                  <a:gd name="connsiteY5" fmla="*/ 2753754 h 3624101"/>
                  <a:gd name="connsiteX6" fmla="*/ 3059104 w 3434161"/>
                  <a:gd name="connsiteY6" fmla="*/ 3086586 h 3624101"/>
                  <a:gd name="connsiteX7" fmla="*/ 3233540 w 3434161"/>
                  <a:gd name="connsiteY7" fmla="*/ 3624101 h 3624101"/>
                  <a:gd name="connsiteX8" fmla="*/ 9230 w 3434161"/>
                  <a:gd name="connsiteY8" fmla="*/ 3624101 h 3624101"/>
                  <a:gd name="connsiteX9" fmla="*/ 0 w 3434161"/>
                  <a:gd name="connsiteY9" fmla="*/ 827169 h 3624101"/>
                  <a:gd name="connsiteX10" fmla="*/ 245777 w 3434161"/>
                  <a:gd name="connsiteY10" fmla="*/ 543473 h 3624101"/>
                  <a:gd name="connsiteX0" fmla="*/ 245777 w 3434161"/>
                  <a:gd name="connsiteY0" fmla="*/ 543473 h 3624101"/>
                  <a:gd name="connsiteX1" fmla="*/ 1741550 w 3434161"/>
                  <a:gd name="connsiteY1" fmla="*/ 20944 h 3624101"/>
                  <a:gd name="connsiteX2" fmla="*/ 2183568 w 3434161"/>
                  <a:gd name="connsiteY2" fmla="*/ 131009 h 3624101"/>
                  <a:gd name="connsiteX3" fmla="*/ 3074881 w 3434161"/>
                  <a:gd name="connsiteY3" fmla="*/ 1001901 h 3624101"/>
                  <a:gd name="connsiteX4" fmla="*/ 3159994 w 3434161"/>
                  <a:gd name="connsiteY4" fmla="*/ 1333300 h 3624101"/>
                  <a:gd name="connsiteX5" fmla="*/ 3238534 w 3434161"/>
                  <a:gd name="connsiteY5" fmla="*/ 2753754 h 3624101"/>
                  <a:gd name="connsiteX6" fmla="*/ 3059104 w 3434161"/>
                  <a:gd name="connsiteY6" fmla="*/ 3086586 h 3624101"/>
                  <a:gd name="connsiteX7" fmla="*/ 3233540 w 3434161"/>
                  <a:gd name="connsiteY7" fmla="*/ 3624101 h 3624101"/>
                  <a:gd name="connsiteX8" fmla="*/ 9230 w 3434161"/>
                  <a:gd name="connsiteY8" fmla="*/ 3624101 h 3624101"/>
                  <a:gd name="connsiteX9" fmla="*/ 0 w 3434161"/>
                  <a:gd name="connsiteY9" fmla="*/ 827169 h 3624101"/>
                  <a:gd name="connsiteX10" fmla="*/ 245777 w 3434161"/>
                  <a:gd name="connsiteY10" fmla="*/ 543473 h 3624101"/>
                  <a:gd name="connsiteX0" fmla="*/ 245777 w 3434161"/>
                  <a:gd name="connsiteY0" fmla="*/ 543473 h 3624101"/>
                  <a:gd name="connsiteX1" fmla="*/ 1741550 w 3434161"/>
                  <a:gd name="connsiteY1" fmla="*/ 20944 h 3624101"/>
                  <a:gd name="connsiteX2" fmla="*/ 2183568 w 3434161"/>
                  <a:gd name="connsiteY2" fmla="*/ 131009 h 3624101"/>
                  <a:gd name="connsiteX3" fmla="*/ 3074881 w 3434161"/>
                  <a:gd name="connsiteY3" fmla="*/ 1001901 h 3624101"/>
                  <a:gd name="connsiteX4" fmla="*/ 3159994 w 3434161"/>
                  <a:gd name="connsiteY4" fmla="*/ 1333300 h 3624101"/>
                  <a:gd name="connsiteX5" fmla="*/ 3238534 w 3434161"/>
                  <a:gd name="connsiteY5" fmla="*/ 2753754 h 3624101"/>
                  <a:gd name="connsiteX6" fmla="*/ 3059104 w 3434161"/>
                  <a:gd name="connsiteY6" fmla="*/ 3086586 h 3624101"/>
                  <a:gd name="connsiteX7" fmla="*/ 3233540 w 3434161"/>
                  <a:gd name="connsiteY7" fmla="*/ 3624101 h 3624101"/>
                  <a:gd name="connsiteX8" fmla="*/ 9230 w 3434161"/>
                  <a:gd name="connsiteY8" fmla="*/ 3624101 h 3624101"/>
                  <a:gd name="connsiteX9" fmla="*/ 0 w 3434161"/>
                  <a:gd name="connsiteY9" fmla="*/ 827169 h 3624101"/>
                  <a:gd name="connsiteX10" fmla="*/ 245777 w 3434161"/>
                  <a:gd name="connsiteY10" fmla="*/ 543473 h 3624101"/>
                  <a:gd name="connsiteX0" fmla="*/ 245777 w 3240261"/>
                  <a:gd name="connsiteY0" fmla="*/ 543473 h 3726839"/>
                  <a:gd name="connsiteX1" fmla="*/ 1741550 w 3240261"/>
                  <a:gd name="connsiteY1" fmla="*/ 20944 h 3726839"/>
                  <a:gd name="connsiteX2" fmla="*/ 2183568 w 3240261"/>
                  <a:gd name="connsiteY2" fmla="*/ 131009 h 3726839"/>
                  <a:gd name="connsiteX3" fmla="*/ 3074881 w 3240261"/>
                  <a:gd name="connsiteY3" fmla="*/ 1001901 h 3726839"/>
                  <a:gd name="connsiteX4" fmla="*/ 3159994 w 3240261"/>
                  <a:gd name="connsiteY4" fmla="*/ 1333300 h 3726839"/>
                  <a:gd name="connsiteX5" fmla="*/ 3238534 w 3240261"/>
                  <a:gd name="connsiteY5" fmla="*/ 2753754 h 3726839"/>
                  <a:gd name="connsiteX6" fmla="*/ 3059104 w 3240261"/>
                  <a:gd name="connsiteY6" fmla="*/ 3086586 h 3726839"/>
                  <a:gd name="connsiteX7" fmla="*/ 9230 w 3240261"/>
                  <a:gd name="connsiteY7" fmla="*/ 3624101 h 3726839"/>
                  <a:gd name="connsiteX8" fmla="*/ 0 w 3240261"/>
                  <a:gd name="connsiteY8" fmla="*/ 827169 h 3726839"/>
                  <a:gd name="connsiteX9" fmla="*/ 245777 w 3240261"/>
                  <a:gd name="connsiteY9" fmla="*/ 543473 h 3726839"/>
                  <a:gd name="connsiteX0" fmla="*/ 245777 w 3240261"/>
                  <a:gd name="connsiteY0" fmla="*/ 543473 h 3822318"/>
                  <a:gd name="connsiteX1" fmla="*/ 1741550 w 3240261"/>
                  <a:gd name="connsiteY1" fmla="*/ 20944 h 3822318"/>
                  <a:gd name="connsiteX2" fmla="*/ 2183568 w 3240261"/>
                  <a:gd name="connsiteY2" fmla="*/ 131009 h 3822318"/>
                  <a:gd name="connsiteX3" fmla="*/ 3074881 w 3240261"/>
                  <a:gd name="connsiteY3" fmla="*/ 1001901 h 3822318"/>
                  <a:gd name="connsiteX4" fmla="*/ 3159994 w 3240261"/>
                  <a:gd name="connsiteY4" fmla="*/ 1333300 h 3822318"/>
                  <a:gd name="connsiteX5" fmla="*/ 3238534 w 3240261"/>
                  <a:gd name="connsiteY5" fmla="*/ 2753754 h 3822318"/>
                  <a:gd name="connsiteX6" fmla="*/ 3059104 w 3240261"/>
                  <a:gd name="connsiteY6" fmla="*/ 3086586 h 3822318"/>
                  <a:gd name="connsiteX7" fmla="*/ 1542418 w 3240261"/>
                  <a:gd name="connsiteY7" fmla="*/ 3537131 h 3822318"/>
                  <a:gd name="connsiteX8" fmla="*/ 9230 w 3240261"/>
                  <a:gd name="connsiteY8" fmla="*/ 3624101 h 3822318"/>
                  <a:gd name="connsiteX9" fmla="*/ 0 w 3240261"/>
                  <a:gd name="connsiteY9" fmla="*/ 827169 h 3822318"/>
                  <a:gd name="connsiteX10" fmla="*/ 245777 w 3240261"/>
                  <a:gd name="connsiteY10" fmla="*/ 543473 h 3822318"/>
                  <a:gd name="connsiteX0" fmla="*/ 245777 w 3240261"/>
                  <a:gd name="connsiteY0" fmla="*/ 543473 h 3828324"/>
                  <a:gd name="connsiteX1" fmla="*/ 1741550 w 3240261"/>
                  <a:gd name="connsiteY1" fmla="*/ 20944 h 3828324"/>
                  <a:gd name="connsiteX2" fmla="*/ 2183568 w 3240261"/>
                  <a:gd name="connsiteY2" fmla="*/ 131009 h 3828324"/>
                  <a:gd name="connsiteX3" fmla="*/ 3074881 w 3240261"/>
                  <a:gd name="connsiteY3" fmla="*/ 1001901 h 3828324"/>
                  <a:gd name="connsiteX4" fmla="*/ 3159994 w 3240261"/>
                  <a:gd name="connsiteY4" fmla="*/ 1333300 h 3828324"/>
                  <a:gd name="connsiteX5" fmla="*/ 3238534 w 3240261"/>
                  <a:gd name="connsiteY5" fmla="*/ 2753754 h 3828324"/>
                  <a:gd name="connsiteX6" fmla="*/ 3059104 w 3240261"/>
                  <a:gd name="connsiteY6" fmla="*/ 3086586 h 3828324"/>
                  <a:gd name="connsiteX7" fmla="*/ 1546847 w 3240261"/>
                  <a:gd name="connsiteY7" fmla="*/ 3560740 h 3828324"/>
                  <a:gd name="connsiteX8" fmla="*/ 9230 w 3240261"/>
                  <a:gd name="connsiteY8" fmla="*/ 3624101 h 3828324"/>
                  <a:gd name="connsiteX9" fmla="*/ 0 w 3240261"/>
                  <a:gd name="connsiteY9" fmla="*/ 827169 h 3828324"/>
                  <a:gd name="connsiteX10" fmla="*/ 245777 w 3240261"/>
                  <a:gd name="connsiteY10" fmla="*/ 543473 h 3828324"/>
                  <a:gd name="connsiteX0" fmla="*/ 245777 w 3240261"/>
                  <a:gd name="connsiteY0" fmla="*/ 543473 h 3828324"/>
                  <a:gd name="connsiteX1" fmla="*/ 1741550 w 3240261"/>
                  <a:gd name="connsiteY1" fmla="*/ 20944 h 3828324"/>
                  <a:gd name="connsiteX2" fmla="*/ 2183568 w 3240261"/>
                  <a:gd name="connsiteY2" fmla="*/ 131009 h 3828324"/>
                  <a:gd name="connsiteX3" fmla="*/ 3074881 w 3240261"/>
                  <a:gd name="connsiteY3" fmla="*/ 1001901 h 3828324"/>
                  <a:gd name="connsiteX4" fmla="*/ 3159994 w 3240261"/>
                  <a:gd name="connsiteY4" fmla="*/ 1333300 h 3828324"/>
                  <a:gd name="connsiteX5" fmla="*/ 3238534 w 3240261"/>
                  <a:gd name="connsiteY5" fmla="*/ 2753754 h 3828324"/>
                  <a:gd name="connsiteX6" fmla="*/ 3059104 w 3240261"/>
                  <a:gd name="connsiteY6" fmla="*/ 3086586 h 3828324"/>
                  <a:gd name="connsiteX7" fmla="*/ 1546847 w 3240261"/>
                  <a:gd name="connsiteY7" fmla="*/ 3560740 h 3828324"/>
                  <a:gd name="connsiteX8" fmla="*/ 9230 w 3240261"/>
                  <a:gd name="connsiteY8" fmla="*/ 3624101 h 3828324"/>
                  <a:gd name="connsiteX9" fmla="*/ 0 w 3240261"/>
                  <a:gd name="connsiteY9" fmla="*/ 827169 h 3828324"/>
                  <a:gd name="connsiteX10" fmla="*/ 245777 w 3240261"/>
                  <a:gd name="connsiteY10" fmla="*/ 543473 h 3828324"/>
                  <a:gd name="connsiteX0" fmla="*/ 245777 w 3240261"/>
                  <a:gd name="connsiteY0" fmla="*/ 543473 h 3828324"/>
                  <a:gd name="connsiteX1" fmla="*/ 1741550 w 3240261"/>
                  <a:gd name="connsiteY1" fmla="*/ 20944 h 3828324"/>
                  <a:gd name="connsiteX2" fmla="*/ 2183568 w 3240261"/>
                  <a:gd name="connsiteY2" fmla="*/ 131009 h 3828324"/>
                  <a:gd name="connsiteX3" fmla="*/ 3074881 w 3240261"/>
                  <a:gd name="connsiteY3" fmla="*/ 1001901 h 3828324"/>
                  <a:gd name="connsiteX4" fmla="*/ 3159994 w 3240261"/>
                  <a:gd name="connsiteY4" fmla="*/ 1333300 h 3828324"/>
                  <a:gd name="connsiteX5" fmla="*/ 3238534 w 3240261"/>
                  <a:gd name="connsiteY5" fmla="*/ 2753754 h 3828324"/>
                  <a:gd name="connsiteX6" fmla="*/ 3059104 w 3240261"/>
                  <a:gd name="connsiteY6" fmla="*/ 3086586 h 3828324"/>
                  <a:gd name="connsiteX7" fmla="*/ 1546847 w 3240261"/>
                  <a:gd name="connsiteY7" fmla="*/ 3560740 h 3828324"/>
                  <a:gd name="connsiteX8" fmla="*/ 9230 w 3240261"/>
                  <a:gd name="connsiteY8" fmla="*/ 3624101 h 3828324"/>
                  <a:gd name="connsiteX9" fmla="*/ 0 w 3240261"/>
                  <a:gd name="connsiteY9" fmla="*/ 827169 h 3828324"/>
                  <a:gd name="connsiteX10" fmla="*/ 245777 w 3240261"/>
                  <a:gd name="connsiteY10" fmla="*/ 543473 h 3828324"/>
                  <a:gd name="connsiteX0" fmla="*/ 245777 w 3240261"/>
                  <a:gd name="connsiteY0" fmla="*/ 543473 h 3846703"/>
                  <a:gd name="connsiteX1" fmla="*/ 1741550 w 3240261"/>
                  <a:gd name="connsiteY1" fmla="*/ 20944 h 3846703"/>
                  <a:gd name="connsiteX2" fmla="*/ 2183568 w 3240261"/>
                  <a:gd name="connsiteY2" fmla="*/ 131009 h 3846703"/>
                  <a:gd name="connsiteX3" fmla="*/ 3074881 w 3240261"/>
                  <a:gd name="connsiteY3" fmla="*/ 1001901 h 3846703"/>
                  <a:gd name="connsiteX4" fmla="*/ 3159994 w 3240261"/>
                  <a:gd name="connsiteY4" fmla="*/ 1333300 h 3846703"/>
                  <a:gd name="connsiteX5" fmla="*/ 3238534 w 3240261"/>
                  <a:gd name="connsiteY5" fmla="*/ 2753754 h 3846703"/>
                  <a:gd name="connsiteX6" fmla="*/ 3059104 w 3240261"/>
                  <a:gd name="connsiteY6" fmla="*/ 3086586 h 3846703"/>
                  <a:gd name="connsiteX7" fmla="*/ 1546847 w 3240261"/>
                  <a:gd name="connsiteY7" fmla="*/ 3560740 h 3846703"/>
                  <a:gd name="connsiteX8" fmla="*/ 1181426 w 3240261"/>
                  <a:gd name="connsiteY8" fmla="*/ 3661315 h 3846703"/>
                  <a:gd name="connsiteX9" fmla="*/ 9230 w 3240261"/>
                  <a:gd name="connsiteY9" fmla="*/ 3624101 h 3846703"/>
                  <a:gd name="connsiteX10" fmla="*/ 0 w 3240261"/>
                  <a:gd name="connsiteY10" fmla="*/ 827169 h 3846703"/>
                  <a:gd name="connsiteX11" fmla="*/ 245777 w 3240261"/>
                  <a:gd name="connsiteY11" fmla="*/ 543473 h 3846703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546847 w 3240261"/>
                  <a:gd name="connsiteY7" fmla="*/ 3560740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546847 w 3240261"/>
                  <a:gd name="connsiteY7" fmla="*/ 3560740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546847 w 3240261"/>
                  <a:gd name="connsiteY7" fmla="*/ 3560740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499630 w 3240261"/>
                  <a:gd name="connsiteY7" fmla="*/ 3569598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499630 w 3240261"/>
                  <a:gd name="connsiteY7" fmla="*/ 3569598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499630 w 3240261"/>
                  <a:gd name="connsiteY7" fmla="*/ 3569598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12898 w 3240261"/>
                  <a:gd name="connsiteY9" fmla="*/ 2569988 h 3625487"/>
                  <a:gd name="connsiteX10" fmla="*/ 0 w 3240261"/>
                  <a:gd name="connsiteY10" fmla="*/ 827169 h 3625487"/>
                  <a:gd name="connsiteX11" fmla="*/ 245777 w 3240261"/>
                  <a:gd name="connsiteY11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10745 w 3240261"/>
                  <a:gd name="connsiteY9" fmla="*/ 2396788 h 3625487"/>
                  <a:gd name="connsiteX10" fmla="*/ 0 w 3240261"/>
                  <a:gd name="connsiteY10" fmla="*/ 827169 h 3625487"/>
                  <a:gd name="connsiteX11" fmla="*/ 245777 w 3240261"/>
                  <a:gd name="connsiteY11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185537 w 3240261"/>
                  <a:gd name="connsiteY9" fmla="*/ 2741621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6486 w 3240261"/>
                  <a:gd name="connsiteY9" fmla="*/ 2884137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2922 w 3240261"/>
                  <a:gd name="connsiteY9" fmla="*/ 2856152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2922 w 3240261"/>
                  <a:gd name="connsiteY9" fmla="*/ 2856152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2922 w 3240261"/>
                  <a:gd name="connsiteY9" fmla="*/ 2856152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2632"/>
                  <a:gd name="connsiteX1" fmla="*/ 1741550 w 3240261"/>
                  <a:gd name="connsiteY1" fmla="*/ 20944 h 3622632"/>
                  <a:gd name="connsiteX2" fmla="*/ 2183568 w 3240261"/>
                  <a:gd name="connsiteY2" fmla="*/ 131009 h 3622632"/>
                  <a:gd name="connsiteX3" fmla="*/ 3074881 w 3240261"/>
                  <a:gd name="connsiteY3" fmla="*/ 1001901 h 3622632"/>
                  <a:gd name="connsiteX4" fmla="*/ 3159994 w 3240261"/>
                  <a:gd name="connsiteY4" fmla="*/ 1333300 h 3622632"/>
                  <a:gd name="connsiteX5" fmla="*/ 3238534 w 3240261"/>
                  <a:gd name="connsiteY5" fmla="*/ 2753754 h 3622632"/>
                  <a:gd name="connsiteX6" fmla="*/ 3059104 w 3240261"/>
                  <a:gd name="connsiteY6" fmla="*/ 3086586 h 3622632"/>
                  <a:gd name="connsiteX7" fmla="*/ 1499630 w 3240261"/>
                  <a:gd name="connsiteY7" fmla="*/ 3569598 h 3622632"/>
                  <a:gd name="connsiteX8" fmla="*/ 1029787 w 3240261"/>
                  <a:gd name="connsiteY8" fmla="*/ 3531326 h 3622632"/>
                  <a:gd name="connsiteX9" fmla="*/ 212922 w 3240261"/>
                  <a:gd name="connsiteY9" fmla="*/ 2856152 h 3622632"/>
                  <a:gd name="connsiteX10" fmla="*/ 10745 w 3240261"/>
                  <a:gd name="connsiteY10" fmla="*/ 2396788 h 3622632"/>
                  <a:gd name="connsiteX11" fmla="*/ 0 w 3240261"/>
                  <a:gd name="connsiteY11" fmla="*/ 827169 h 3622632"/>
                  <a:gd name="connsiteX12" fmla="*/ 245777 w 3240261"/>
                  <a:gd name="connsiteY12" fmla="*/ 543473 h 3622632"/>
                  <a:gd name="connsiteX0" fmla="*/ 245777 w 3240261"/>
                  <a:gd name="connsiteY0" fmla="*/ 543473 h 3622632"/>
                  <a:gd name="connsiteX1" fmla="*/ 1741550 w 3240261"/>
                  <a:gd name="connsiteY1" fmla="*/ 20944 h 3622632"/>
                  <a:gd name="connsiteX2" fmla="*/ 2183568 w 3240261"/>
                  <a:gd name="connsiteY2" fmla="*/ 131009 h 3622632"/>
                  <a:gd name="connsiteX3" fmla="*/ 3074881 w 3240261"/>
                  <a:gd name="connsiteY3" fmla="*/ 1001901 h 3622632"/>
                  <a:gd name="connsiteX4" fmla="*/ 3159994 w 3240261"/>
                  <a:gd name="connsiteY4" fmla="*/ 1333300 h 3622632"/>
                  <a:gd name="connsiteX5" fmla="*/ 3238534 w 3240261"/>
                  <a:gd name="connsiteY5" fmla="*/ 2753754 h 3622632"/>
                  <a:gd name="connsiteX6" fmla="*/ 3059104 w 3240261"/>
                  <a:gd name="connsiteY6" fmla="*/ 3086586 h 3622632"/>
                  <a:gd name="connsiteX7" fmla="*/ 1499630 w 3240261"/>
                  <a:gd name="connsiteY7" fmla="*/ 3569598 h 3622632"/>
                  <a:gd name="connsiteX8" fmla="*/ 1029787 w 3240261"/>
                  <a:gd name="connsiteY8" fmla="*/ 3531326 h 3622632"/>
                  <a:gd name="connsiteX9" fmla="*/ 212922 w 3240261"/>
                  <a:gd name="connsiteY9" fmla="*/ 2856152 h 3622632"/>
                  <a:gd name="connsiteX10" fmla="*/ 10745 w 3240261"/>
                  <a:gd name="connsiteY10" fmla="*/ 2396788 h 3622632"/>
                  <a:gd name="connsiteX11" fmla="*/ 0 w 3240261"/>
                  <a:gd name="connsiteY11" fmla="*/ 827169 h 3622632"/>
                  <a:gd name="connsiteX12" fmla="*/ 245777 w 3240261"/>
                  <a:gd name="connsiteY12" fmla="*/ 543473 h 3622632"/>
                  <a:gd name="connsiteX0" fmla="*/ 245777 w 3240261"/>
                  <a:gd name="connsiteY0" fmla="*/ 543473 h 3622632"/>
                  <a:gd name="connsiteX1" fmla="*/ 1741550 w 3240261"/>
                  <a:gd name="connsiteY1" fmla="*/ 20944 h 3622632"/>
                  <a:gd name="connsiteX2" fmla="*/ 2183568 w 3240261"/>
                  <a:gd name="connsiteY2" fmla="*/ 131009 h 3622632"/>
                  <a:gd name="connsiteX3" fmla="*/ 3074881 w 3240261"/>
                  <a:gd name="connsiteY3" fmla="*/ 1001901 h 3622632"/>
                  <a:gd name="connsiteX4" fmla="*/ 3159994 w 3240261"/>
                  <a:gd name="connsiteY4" fmla="*/ 1333300 h 3622632"/>
                  <a:gd name="connsiteX5" fmla="*/ 3238534 w 3240261"/>
                  <a:gd name="connsiteY5" fmla="*/ 2753754 h 3622632"/>
                  <a:gd name="connsiteX6" fmla="*/ 3059104 w 3240261"/>
                  <a:gd name="connsiteY6" fmla="*/ 3086586 h 3622632"/>
                  <a:gd name="connsiteX7" fmla="*/ 1499630 w 3240261"/>
                  <a:gd name="connsiteY7" fmla="*/ 3569598 h 3622632"/>
                  <a:gd name="connsiteX8" fmla="*/ 1029787 w 3240261"/>
                  <a:gd name="connsiteY8" fmla="*/ 3531326 h 3622632"/>
                  <a:gd name="connsiteX9" fmla="*/ 212922 w 3240261"/>
                  <a:gd name="connsiteY9" fmla="*/ 2856152 h 3622632"/>
                  <a:gd name="connsiteX10" fmla="*/ 10745 w 3240261"/>
                  <a:gd name="connsiteY10" fmla="*/ 2396788 h 3622632"/>
                  <a:gd name="connsiteX11" fmla="*/ 0 w 3240261"/>
                  <a:gd name="connsiteY11" fmla="*/ 827169 h 3622632"/>
                  <a:gd name="connsiteX12" fmla="*/ 245777 w 3240261"/>
                  <a:gd name="connsiteY12" fmla="*/ 543473 h 3622632"/>
                  <a:gd name="connsiteX0" fmla="*/ 245777 w 3240467"/>
                  <a:gd name="connsiteY0" fmla="*/ 543473 h 3622632"/>
                  <a:gd name="connsiteX1" fmla="*/ 1741550 w 3240467"/>
                  <a:gd name="connsiteY1" fmla="*/ 20944 h 3622632"/>
                  <a:gd name="connsiteX2" fmla="*/ 2183568 w 3240467"/>
                  <a:gd name="connsiteY2" fmla="*/ 131009 h 3622632"/>
                  <a:gd name="connsiteX3" fmla="*/ 3074881 w 3240467"/>
                  <a:gd name="connsiteY3" fmla="*/ 1001901 h 3622632"/>
                  <a:gd name="connsiteX4" fmla="*/ 3159994 w 3240467"/>
                  <a:gd name="connsiteY4" fmla="*/ 1333300 h 3622632"/>
                  <a:gd name="connsiteX5" fmla="*/ 3238534 w 3240467"/>
                  <a:gd name="connsiteY5" fmla="*/ 2753754 h 3622632"/>
                  <a:gd name="connsiteX6" fmla="*/ 3059104 w 3240467"/>
                  <a:gd name="connsiteY6" fmla="*/ 3086586 h 3622632"/>
                  <a:gd name="connsiteX7" fmla="*/ 1499630 w 3240467"/>
                  <a:gd name="connsiteY7" fmla="*/ 3569598 h 3622632"/>
                  <a:gd name="connsiteX8" fmla="*/ 1029787 w 3240467"/>
                  <a:gd name="connsiteY8" fmla="*/ 3531326 h 3622632"/>
                  <a:gd name="connsiteX9" fmla="*/ 212922 w 3240467"/>
                  <a:gd name="connsiteY9" fmla="*/ 2856152 h 3622632"/>
                  <a:gd name="connsiteX10" fmla="*/ 10745 w 3240467"/>
                  <a:gd name="connsiteY10" fmla="*/ 2396788 h 3622632"/>
                  <a:gd name="connsiteX11" fmla="*/ 0 w 3240467"/>
                  <a:gd name="connsiteY11" fmla="*/ 827169 h 3622632"/>
                  <a:gd name="connsiteX12" fmla="*/ 245777 w 3240467"/>
                  <a:gd name="connsiteY12" fmla="*/ 543473 h 3622632"/>
                  <a:gd name="connsiteX0" fmla="*/ 245777 w 3240036"/>
                  <a:gd name="connsiteY0" fmla="*/ 543473 h 3622632"/>
                  <a:gd name="connsiteX1" fmla="*/ 1741550 w 3240036"/>
                  <a:gd name="connsiteY1" fmla="*/ 20944 h 3622632"/>
                  <a:gd name="connsiteX2" fmla="*/ 2183568 w 3240036"/>
                  <a:gd name="connsiteY2" fmla="*/ 131009 h 3622632"/>
                  <a:gd name="connsiteX3" fmla="*/ 3074881 w 3240036"/>
                  <a:gd name="connsiteY3" fmla="*/ 1001901 h 3622632"/>
                  <a:gd name="connsiteX4" fmla="*/ 3159994 w 3240036"/>
                  <a:gd name="connsiteY4" fmla="*/ 1333300 h 3622632"/>
                  <a:gd name="connsiteX5" fmla="*/ 3238534 w 3240036"/>
                  <a:gd name="connsiteY5" fmla="*/ 2753754 h 3622632"/>
                  <a:gd name="connsiteX6" fmla="*/ 3059104 w 3240036"/>
                  <a:gd name="connsiteY6" fmla="*/ 3086586 h 3622632"/>
                  <a:gd name="connsiteX7" fmla="*/ 1499630 w 3240036"/>
                  <a:gd name="connsiteY7" fmla="*/ 3569598 h 3622632"/>
                  <a:gd name="connsiteX8" fmla="*/ 1029787 w 3240036"/>
                  <a:gd name="connsiteY8" fmla="*/ 3531326 h 3622632"/>
                  <a:gd name="connsiteX9" fmla="*/ 212922 w 3240036"/>
                  <a:gd name="connsiteY9" fmla="*/ 2856152 h 3622632"/>
                  <a:gd name="connsiteX10" fmla="*/ 10745 w 3240036"/>
                  <a:gd name="connsiteY10" fmla="*/ 2396788 h 3622632"/>
                  <a:gd name="connsiteX11" fmla="*/ 0 w 3240036"/>
                  <a:gd name="connsiteY11" fmla="*/ 827169 h 3622632"/>
                  <a:gd name="connsiteX12" fmla="*/ 245777 w 3240036"/>
                  <a:gd name="connsiteY12" fmla="*/ 543473 h 3622632"/>
                  <a:gd name="connsiteX0" fmla="*/ 245777 w 3240036"/>
                  <a:gd name="connsiteY0" fmla="*/ 543473 h 3622632"/>
                  <a:gd name="connsiteX1" fmla="*/ 1741550 w 3240036"/>
                  <a:gd name="connsiteY1" fmla="*/ 20944 h 3622632"/>
                  <a:gd name="connsiteX2" fmla="*/ 2183568 w 3240036"/>
                  <a:gd name="connsiteY2" fmla="*/ 131009 h 3622632"/>
                  <a:gd name="connsiteX3" fmla="*/ 3074881 w 3240036"/>
                  <a:gd name="connsiteY3" fmla="*/ 1001901 h 3622632"/>
                  <a:gd name="connsiteX4" fmla="*/ 3165233 w 3240036"/>
                  <a:gd name="connsiteY4" fmla="*/ 1329788 h 3622632"/>
                  <a:gd name="connsiteX5" fmla="*/ 3238534 w 3240036"/>
                  <a:gd name="connsiteY5" fmla="*/ 2753754 h 3622632"/>
                  <a:gd name="connsiteX6" fmla="*/ 3059104 w 3240036"/>
                  <a:gd name="connsiteY6" fmla="*/ 3086586 h 3622632"/>
                  <a:gd name="connsiteX7" fmla="*/ 1499630 w 3240036"/>
                  <a:gd name="connsiteY7" fmla="*/ 3569598 h 3622632"/>
                  <a:gd name="connsiteX8" fmla="*/ 1029787 w 3240036"/>
                  <a:gd name="connsiteY8" fmla="*/ 3531326 h 3622632"/>
                  <a:gd name="connsiteX9" fmla="*/ 212922 w 3240036"/>
                  <a:gd name="connsiteY9" fmla="*/ 2856152 h 3622632"/>
                  <a:gd name="connsiteX10" fmla="*/ 10745 w 3240036"/>
                  <a:gd name="connsiteY10" fmla="*/ 2396788 h 3622632"/>
                  <a:gd name="connsiteX11" fmla="*/ 0 w 3240036"/>
                  <a:gd name="connsiteY11" fmla="*/ 827169 h 3622632"/>
                  <a:gd name="connsiteX12" fmla="*/ 245777 w 3240036"/>
                  <a:gd name="connsiteY12" fmla="*/ 543473 h 3622632"/>
                  <a:gd name="connsiteX0" fmla="*/ 245777 w 3240036"/>
                  <a:gd name="connsiteY0" fmla="*/ 543473 h 3622632"/>
                  <a:gd name="connsiteX1" fmla="*/ 1741550 w 3240036"/>
                  <a:gd name="connsiteY1" fmla="*/ 20944 h 3622632"/>
                  <a:gd name="connsiteX2" fmla="*/ 2183568 w 3240036"/>
                  <a:gd name="connsiteY2" fmla="*/ 131009 h 3622632"/>
                  <a:gd name="connsiteX3" fmla="*/ 3074881 w 3240036"/>
                  <a:gd name="connsiteY3" fmla="*/ 1001901 h 3622632"/>
                  <a:gd name="connsiteX4" fmla="*/ 3165233 w 3240036"/>
                  <a:gd name="connsiteY4" fmla="*/ 1329788 h 3622632"/>
                  <a:gd name="connsiteX5" fmla="*/ 3238534 w 3240036"/>
                  <a:gd name="connsiteY5" fmla="*/ 2753754 h 3622632"/>
                  <a:gd name="connsiteX6" fmla="*/ 3059104 w 3240036"/>
                  <a:gd name="connsiteY6" fmla="*/ 3086586 h 3622632"/>
                  <a:gd name="connsiteX7" fmla="*/ 1499630 w 3240036"/>
                  <a:gd name="connsiteY7" fmla="*/ 3569598 h 3622632"/>
                  <a:gd name="connsiteX8" fmla="*/ 1029787 w 3240036"/>
                  <a:gd name="connsiteY8" fmla="*/ 3531326 h 3622632"/>
                  <a:gd name="connsiteX9" fmla="*/ 212922 w 3240036"/>
                  <a:gd name="connsiteY9" fmla="*/ 2856152 h 3622632"/>
                  <a:gd name="connsiteX10" fmla="*/ 10745 w 3240036"/>
                  <a:gd name="connsiteY10" fmla="*/ 2396788 h 3622632"/>
                  <a:gd name="connsiteX11" fmla="*/ 0 w 3240036"/>
                  <a:gd name="connsiteY11" fmla="*/ 827169 h 3622632"/>
                  <a:gd name="connsiteX12" fmla="*/ 245777 w 3240036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74881 w 3208102"/>
                  <a:gd name="connsiteY3" fmla="*/ 1001901 h 3622632"/>
                  <a:gd name="connsiteX4" fmla="*/ 3165233 w 3208102"/>
                  <a:gd name="connsiteY4" fmla="*/ 1329788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74881 w 3208102"/>
                  <a:gd name="connsiteY3" fmla="*/ 1001901 h 3622632"/>
                  <a:gd name="connsiteX4" fmla="*/ 3155839 w 3208102"/>
                  <a:gd name="connsiteY4" fmla="*/ 1310262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5839 w 3208102"/>
                  <a:gd name="connsiteY4" fmla="*/ 1310262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5839 w 3208102"/>
                  <a:gd name="connsiteY4" fmla="*/ 1310262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3964 w 3208102"/>
                  <a:gd name="connsiteY4" fmla="*/ 1307463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3964 w 3208102"/>
                  <a:gd name="connsiteY4" fmla="*/ 1307463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3964 w 3208102"/>
                  <a:gd name="connsiteY4" fmla="*/ 1307463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9960"/>
                  <a:gd name="connsiteX1" fmla="*/ 1741550 w 3208102"/>
                  <a:gd name="connsiteY1" fmla="*/ 20944 h 3629960"/>
                  <a:gd name="connsiteX2" fmla="*/ 2183568 w 3208102"/>
                  <a:gd name="connsiteY2" fmla="*/ 131009 h 3629960"/>
                  <a:gd name="connsiteX3" fmla="*/ 3061787 w 3208102"/>
                  <a:gd name="connsiteY3" fmla="*/ 994460 h 3629960"/>
                  <a:gd name="connsiteX4" fmla="*/ 3153964 w 3208102"/>
                  <a:gd name="connsiteY4" fmla="*/ 1307463 h 3629960"/>
                  <a:gd name="connsiteX5" fmla="*/ 3206203 w 3208102"/>
                  <a:gd name="connsiteY5" fmla="*/ 2738532 h 3629960"/>
                  <a:gd name="connsiteX6" fmla="*/ 3059104 w 3208102"/>
                  <a:gd name="connsiteY6" fmla="*/ 3086586 h 3629960"/>
                  <a:gd name="connsiteX7" fmla="*/ 1500120 w 3208102"/>
                  <a:gd name="connsiteY7" fmla="*/ 3579404 h 3629960"/>
                  <a:gd name="connsiteX8" fmla="*/ 1029787 w 3208102"/>
                  <a:gd name="connsiteY8" fmla="*/ 3531326 h 3629960"/>
                  <a:gd name="connsiteX9" fmla="*/ 212922 w 3208102"/>
                  <a:gd name="connsiteY9" fmla="*/ 2856152 h 3629960"/>
                  <a:gd name="connsiteX10" fmla="*/ 10745 w 3208102"/>
                  <a:gd name="connsiteY10" fmla="*/ 2396788 h 3629960"/>
                  <a:gd name="connsiteX11" fmla="*/ 0 w 3208102"/>
                  <a:gd name="connsiteY11" fmla="*/ 827169 h 3629960"/>
                  <a:gd name="connsiteX12" fmla="*/ 245777 w 3208102"/>
                  <a:gd name="connsiteY12" fmla="*/ 543473 h 3629960"/>
                  <a:gd name="connsiteX0" fmla="*/ 245777 w 3208102"/>
                  <a:gd name="connsiteY0" fmla="*/ 543473 h 3623993"/>
                  <a:gd name="connsiteX1" fmla="*/ 1741550 w 3208102"/>
                  <a:gd name="connsiteY1" fmla="*/ 20944 h 3623993"/>
                  <a:gd name="connsiteX2" fmla="*/ 2183568 w 3208102"/>
                  <a:gd name="connsiteY2" fmla="*/ 131009 h 3623993"/>
                  <a:gd name="connsiteX3" fmla="*/ 3061787 w 3208102"/>
                  <a:gd name="connsiteY3" fmla="*/ 994460 h 3623993"/>
                  <a:gd name="connsiteX4" fmla="*/ 3153964 w 3208102"/>
                  <a:gd name="connsiteY4" fmla="*/ 1307463 h 3623993"/>
                  <a:gd name="connsiteX5" fmla="*/ 3206203 w 3208102"/>
                  <a:gd name="connsiteY5" fmla="*/ 2738532 h 3623993"/>
                  <a:gd name="connsiteX6" fmla="*/ 3059104 w 3208102"/>
                  <a:gd name="connsiteY6" fmla="*/ 3086586 h 3623993"/>
                  <a:gd name="connsiteX7" fmla="*/ 1500120 w 3208102"/>
                  <a:gd name="connsiteY7" fmla="*/ 3579404 h 3623993"/>
                  <a:gd name="connsiteX8" fmla="*/ 1029787 w 3208102"/>
                  <a:gd name="connsiteY8" fmla="*/ 3531326 h 3623993"/>
                  <a:gd name="connsiteX9" fmla="*/ 212922 w 3208102"/>
                  <a:gd name="connsiteY9" fmla="*/ 2856152 h 3623993"/>
                  <a:gd name="connsiteX10" fmla="*/ 10745 w 3208102"/>
                  <a:gd name="connsiteY10" fmla="*/ 2396788 h 3623993"/>
                  <a:gd name="connsiteX11" fmla="*/ 0 w 3208102"/>
                  <a:gd name="connsiteY11" fmla="*/ 827169 h 3623993"/>
                  <a:gd name="connsiteX12" fmla="*/ 245777 w 3208102"/>
                  <a:gd name="connsiteY12" fmla="*/ 543473 h 3623993"/>
                  <a:gd name="connsiteX0" fmla="*/ 245777 w 3208102"/>
                  <a:gd name="connsiteY0" fmla="*/ 543473 h 3623993"/>
                  <a:gd name="connsiteX1" fmla="*/ 1741550 w 3208102"/>
                  <a:gd name="connsiteY1" fmla="*/ 20944 h 3623993"/>
                  <a:gd name="connsiteX2" fmla="*/ 2183568 w 3208102"/>
                  <a:gd name="connsiteY2" fmla="*/ 131009 h 3623993"/>
                  <a:gd name="connsiteX3" fmla="*/ 3061787 w 3208102"/>
                  <a:gd name="connsiteY3" fmla="*/ 994460 h 3623993"/>
                  <a:gd name="connsiteX4" fmla="*/ 3153964 w 3208102"/>
                  <a:gd name="connsiteY4" fmla="*/ 1307463 h 3623993"/>
                  <a:gd name="connsiteX5" fmla="*/ 3206203 w 3208102"/>
                  <a:gd name="connsiteY5" fmla="*/ 2738532 h 3623993"/>
                  <a:gd name="connsiteX6" fmla="*/ 3059104 w 3208102"/>
                  <a:gd name="connsiteY6" fmla="*/ 3086586 h 3623993"/>
                  <a:gd name="connsiteX7" fmla="*/ 1500120 w 3208102"/>
                  <a:gd name="connsiteY7" fmla="*/ 3579404 h 3623993"/>
                  <a:gd name="connsiteX8" fmla="*/ 1029787 w 3208102"/>
                  <a:gd name="connsiteY8" fmla="*/ 3531326 h 3623993"/>
                  <a:gd name="connsiteX9" fmla="*/ 212922 w 3208102"/>
                  <a:gd name="connsiteY9" fmla="*/ 2856152 h 3623993"/>
                  <a:gd name="connsiteX10" fmla="*/ 10745 w 3208102"/>
                  <a:gd name="connsiteY10" fmla="*/ 2396788 h 3623993"/>
                  <a:gd name="connsiteX11" fmla="*/ 0 w 3208102"/>
                  <a:gd name="connsiteY11" fmla="*/ 827169 h 3623993"/>
                  <a:gd name="connsiteX12" fmla="*/ 245777 w 3208102"/>
                  <a:gd name="connsiteY12" fmla="*/ 543473 h 3623993"/>
                  <a:gd name="connsiteX0" fmla="*/ 245777 w 3207974"/>
                  <a:gd name="connsiteY0" fmla="*/ 543473 h 3623993"/>
                  <a:gd name="connsiteX1" fmla="*/ 1741550 w 3207974"/>
                  <a:gd name="connsiteY1" fmla="*/ 20944 h 3623993"/>
                  <a:gd name="connsiteX2" fmla="*/ 2183568 w 3207974"/>
                  <a:gd name="connsiteY2" fmla="*/ 131009 h 3623993"/>
                  <a:gd name="connsiteX3" fmla="*/ 3061787 w 3207974"/>
                  <a:gd name="connsiteY3" fmla="*/ 994460 h 3623993"/>
                  <a:gd name="connsiteX4" fmla="*/ 3153964 w 3207974"/>
                  <a:gd name="connsiteY4" fmla="*/ 1307463 h 3623993"/>
                  <a:gd name="connsiteX5" fmla="*/ 3206203 w 3207974"/>
                  <a:gd name="connsiteY5" fmla="*/ 2738532 h 3623993"/>
                  <a:gd name="connsiteX6" fmla="*/ 3050221 w 3207974"/>
                  <a:gd name="connsiteY6" fmla="*/ 3082404 h 3623993"/>
                  <a:gd name="connsiteX7" fmla="*/ 1500120 w 3207974"/>
                  <a:gd name="connsiteY7" fmla="*/ 3579404 h 3623993"/>
                  <a:gd name="connsiteX8" fmla="*/ 1029787 w 3207974"/>
                  <a:gd name="connsiteY8" fmla="*/ 3531326 h 3623993"/>
                  <a:gd name="connsiteX9" fmla="*/ 212922 w 3207974"/>
                  <a:gd name="connsiteY9" fmla="*/ 2856152 h 3623993"/>
                  <a:gd name="connsiteX10" fmla="*/ 10745 w 3207974"/>
                  <a:gd name="connsiteY10" fmla="*/ 2396788 h 3623993"/>
                  <a:gd name="connsiteX11" fmla="*/ 0 w 3207974"/>
                  <a:gd name="connsiteY11" fmla="*/ 827169 h 3623993"/>
                  <a:gd name="connsiteX12" fmla="*/ 245777 w 3207974"/>
                  <a:gd name="connsiteY12" fmla="*/ 543473 h 3623993"/>
                  <a:gd name="connsiteX0" fmla="*/ 245777 w 3207974"/>
                  <a:gd name="connsiteY0" fmla="*/ 543473 h 3620178"/>
                  <a:gd name="connsiteX1" fmla="*/ 1741550 w 3207974"/>
                  <a:gd name="connsiteY1" fmla="*/ 20944 h 3620178"/>
                  <a:gd name="connsiteX2" fmla="*/ 2183568 w 3207974"/>
                  <a:gd name="connsiteY2" fmla="*/ 131009 h 3620178"/>
                  <a:gd name="connsiteX3" fmla="*/ 3061787 w 3207974"/>
                  <a:gd name="connsiteY3" fmla="*/ 994460 h 3620178"/>
                  <a:gd name="connsiteX4" fmla="*/ 3153964 w 3207974"/>
                  <a:gd name="connsiteY4" fmla="*/ 1307463 h 3620178"/>
                  <a:gd name="connsiteX5" fmla="*/ 3206203 w 3207974"/>
                  <a:gd name="connsiteY5" fmla="*/ 2738532 h 3620178"/>
                  <a:gd name="connsiteX6" fmla="*/ 3050221 w 3207974"/>
                  <a:gd name="connsiteY6" fmla="*/ 3082404 h 3620178"/>
                  <a:gd name="connsiteX7" fmla="*/ 1500120 w 3207974"/>
                  <a:gd name="connsiteY7" fmla="*/ 3579404 h 3620178"/>
                  <a:gd name="connsiteX8" fmla="*/ 1016203 w 3207974"/>
                  <a:gd name="connsiteY8" fmla="*/ 3514078 h 3620178"/>
                  <a:gd name="connsiteX9" fmla="*/ 212922 w 3207974"/>
                  <a:gd name="connsiteY9" fmla="*/ 2856152 h 3620178"/>
                  <a:gd name="connsiteX10" fmla="*/ 10745 w 3207974"/>
                  <a:gd name="connsiteY10" fmla="*/ 2396788 h 3620178"/>
                  <a:gd name="connsiteX11" fmla="*/ 0 w 3207974"/>
                  <a:gd name="connsiteY11" fmla="*/ 827169 h 3620178"/>
                  <a:gd name="connsiteX12" fmla="*/ 245777 w 3207974"/>
                  <a:gd name="connsiteY12" fmla="*/ 543473 h 3620178"/>
                  <a:gd name="connsiteX0" fmla="*/ 245777 w 3207974"/>
                  <a:gd name="connsiteY0" fmla="*/ 543473 h 3623749"/>
                  <a:gd name="connsiteX1" fmla="*/ 1741550 w 3207974"/>
                  <a:gd name="connsiteY1" fmla="*/ 20944 h 3623749"/>
                  <a:gd name="connsiteX2" fmla="*/ 2183568 w 3207974"/>
                  <a:gd name="connsiteY2" fmla="*/ 131009 h 3623749"/>
                  <a:gd name="connsiteX3" fmla="*/ 3061787 w 3207974"/>
                  <a:gd name="connsiteY3" fmla="*/ 994460 h 3623749"/>
                  <a:gd name="connsiteX4" fmla="*/ 3153964 w 3207974"/>
                  <a:gd name="connsiteY4" fmla="*/ 1307463 h 3623749"/>
                  <a:gd name="connsiteX5" fmla="*/ 3206203 w 3207974"/>
                  <a:gd name="connsiteY5" fmla="*/ 2738532 h 3623749"/>
                  <a:gd name="connsiteX6" fmla="*/ 3050221 w 3207974"/>
                  <a:gd name="connsiteY6" fmla="*/ 3082404 h 3623749"/>
                  <a:gd name="connsiteX7" fmla="*/ 1500120 w 3207974"/>
                  <a:gd name="connsiteY7" fmla="*/ 3579404 h 3623749"/>
                  <a:gd name="connsiteX8" fmla="*/ 1016203 w 3207974"/>
                  <a:gd name="connsiteY8" fmla="*/ 3514078 h 3623749"/>
                  <a:gd name="connsiteX9" fmla="*/ 212922 w 3207974"/>
                  <a:gd name="connsiteY9" fmla="*/ 2856152 h 3623749"/>
                  <a:gd name="connsiteX10" fmla="*/ 10745 w 3207974"/>
                  <a:gd name="connsiteY10" fmla="*/ 2396788 h 3623749"/>
                  <a:gd name="connsiteX11" fmla="*/ 0 w 3207974"/>
                  <a:gd name="connsiteY11" fmla="*/ 827169 h 3623749"/>
                  <a:gd name="connsiteX12" fmla="*/ 245777 w 3207974"/>
                  <a:gd name="connsiteY12" fmla="*/ 543473 h 3623749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10745 w 3207974"/>
                  <a:gd name="connsiteY10" fmla="*/ 2396788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10745 w 3207974"/>
                  <a:gd name="connsiteY10" fmla="*/ 2396788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38768 w 3200965"/>
                  <a:gd name="connsiteY0" fmla="*/ 543473 h 3623366"/>
                  <a:gd name="connsiteX1" fmla="*/ 1734541 w 3200965"/>
                  <a:gd name="connsiteY1" fmla="*/ 20944 h 3623366"/>
                  <a:gd name="connsiteX2" fmla="*/ 2176559 w 3200965"/>
                  <a:gd name="connsiteY2" fmla="*/ 131009 h 3623366"/>
                  <a:gd name="connsiteX3" fmla="*/ 3054778 w 3200965"/>
                  <a:gd name="connsiteY3" fmla="*/ 994460 h 3623366"/>
                  <a:gd name="connsiteX4" fmla="*/ 3146955 w 3200965"/>
                  <a:gd name="connsiteY4" fmla="*/ 1307463 h 3623366"/>
                  <a:gd name="connsiteX5" fmla="*/ 3199194 w 3200965"/>
                  <a:gd name="connsiteY5" fmla="*/ 2738532 h 3623366"/>
                  <a:gd name="connsiteX6" fmla="*/ 3043212 w 3200965"/>
                  <a:gd name="connsiteY6" fmla="*/ 3082404 h 3623366"/>
                  <a:gd name="connsiteX7" fmla="*/ 1493111 w 3200965"/>
                  <a:gd name="connsiteY7" fmla="*/ 3579404 h 3623366"/>
                  <a:gd name="connsiteX8" fmla="*/ 1009194 w 3200965"/>
                  <a:gd name="connsiteY8" fmla="*/ 3514078 h 3623366"/>
                  <a:gd name="connsiteX9" fmla="*/ 205913 w 3200965"/>
                  <a:gd name="connsiteY9" fmla="*/ 2856152 h 3623366"/>
                  <a:gd name="connsiteX10" fmla="*/ 13080 w 3200965"/>
                  <a:gd name="connsiteY10" fmla="*/ 2398634 h 3623366"/>
                  <a:gd name="connsiteX11" fmla="*/ 0 w 3200965"/>
                  <a:gd name="connsiteY11" fmla="*/ 828554 h 3623366"/>
                  <a:gd name="connsiteX12" fmla="*/ 238768 w 3200965"/>
                  <a:gd name="connsiteY12" fmla="*/ 543473 h 3623366"/>
                  <a:gd name="connsiteX0" fmla="*/ 238974 w 3201171"/>
                  <a:gd name="connsiteY0" fmla="*/ 543473 h 3623366"/>
                  <a:gd name="connsiteX1" fmla="*/ 1734747 w 3201171"/>
                  <a:gd name="connsiteY1" fmla="*/ 20944 h 3623366"/>
                  <a:gd name="connsiteX2" fmla="*/ 2176765 w 3201171"/>
                  <a:gd name="connsiteY2" fmla="*/ 131009 h 3623366"/>
                  <a:gd name="connsiteX3" fmla="*/ 3054984 w 3201171"/>
                  <a:gd name="connsiteY3" fmla="*/ 994460 h 3623366"/>
                  <a:gd name="connsiteX4" fmla="*/ 3147161 w 3201171"/>
                  <a:gd name="connsiteY4" fmla="*/ 1307463 h 3623366"/>
                  <a:gd name="connsiteX5" fmla="*/ 3199400 w 3201171"/>
                  <a:gd name="connsiteY5" fmla="*/ 2738532 h 3623366"/>
                  <a:gd name="connsiteX6" fmla="*/ 3043418 w 3201171"/>
                  <a:gd name="connsiteY6" fmla="*/ 3082404 h 3623366"/>
                  <a:gd name="connsiteX7" fmla="*/ 1493317 w 3201171"/>
                  <a:gd name="connsiteY7" fmla="*/ 3579404 h 3623366"/>
                  <a:gd name="connsiteX8" fmla="*/ 1009400 w 3201171"/>
                  <a:gd name="connsiteY8" fmla="*/ 3514078 h 3623366"/>
                  <a:gd name="connsiteX9" fmla="*/ 206119 w 3201171"/>
                  <a:gd name="connsiteY9" fmla="*/ 2856152 h 3623366"/>
                  <a:gd name="connsiteX10" fmla="*/ 13286 w 3201171"/>
                  <a:gd name="connsiteY10" fmla="*/ 2398634 h 3623366"/>
                  <a:gd name="connsiteX11" fmla="*/ 206 w 3201171"/>
                  <a:gd name="connsiteY11" fmla="*/ 828554 h 3623366"/>
                  <a:gd name="connsiteX12" fmla="*/ 238974 w 3201171"/>
                  <a:gd name="connsiteY12" fmla="*/ 543473 h 362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01171" h="3623366">
                    <a:moveTo>
                      <a:pt x="238974" y="543473"/>
                    </a:moveTo>
                    <a:lnTo>
                      <a:pt x="1734747" y="20944"/>
                    </a:lnTo>
                    <a:cubicBezTo>
                      <a:pt x="1870529" y="-21946"/>
                      <a:pt x="2008199" y="-5356"/>
                      <a:pt x="2176765" y="131009"/>
                    </a:cubicBezTo>
                    <a:lnTo>
                      <a:pt x="3054984" y="994460"/>
                    </a:lnTo>
                    <a:cubicBezTo>
                      <a:pt x="3136211" y="1113555"/>
                      <a:pt x="3133302" y="1192582"/>
                      <a:pt x="3147161" y="1307463"/>
                    </a:cubicBezTo>
                    <a:lnTo>
                      <a:pt x="3199400" y="2738532"/>
                    </a:lnTo>
                    <a:cubicBezTo>
                      <a:pt x="3216892" y="2987511"/>
                      <a:pt x="3100432" y="3021194"/>
                      <a:pt x="3043418" y="3082404"/>
                    </a:cubicBezTo>
                    <a:cubicBezTo>
                      <a:pt x="2731830" y="3198163"/>
                      <a:pt x="1956136" y="3434749"/>
                      <a:pt x="1493317" y="3579404"/>
                    </a:cubicBezTo>
                    <a:cubicBezTo>
                      <a:pt x="1233177" y="3680771"/>
                      <a:pt x="1106589" y="3584557"/>
                      <a:pt x="1009400" y="3514078"/>
                    </a:cubicBezTo>
                    <a:cubicBezTo>
                      <a:pt x="796437" y="3345451"/>
                      <a:pt x="395992" y="3011324"/>
                      <a:pt x="206119" y="2856152"/>
                    </a:cubicBezTo>
                    <a:cubicBezTo>
                      <a:pt x="76820" y="2685942"/>
                      <a:pt x="34723" y="2530925"/>
                      <a:pt x="13286" y="2398634"/>
                    </a:cubicBezTo>
                    <a:cubicBezTo>
                      <a:pt x="12545" y="1466784"/>
                      <a:pt x="-1880" y="1750136"/>
                      <a:pt x="206" y="828554"/>
                    </a:cubicBezTo>
                    <a:cubicBezTo>
                      <a:pt x="39025" y="629991"/>
                      <a:pt x="162994" y="561919"/>
                      <a:pt x="238974" y="543473"/>
                    </a:cubicBezTo>
                    <a:close/>
                  </a:path>
                </a:pathLst>
              </a:custGeom>
              <a:gradFill flip="none" rotWithShape="1">
                <a:gsLst>
                  <a:gs pos="95000">
                    <a:schemeClr val="bg2">
                      <a:lumMod val="85000"/>
                    </a:schemeClr>
                  </a:gs>
                  <a:gs pos="19000">
                    <a:schemeClr val="tx2">
                      <a:lumMod val="75000"/>
                      <a:lumOff val="2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Rounded Rectangle 4"/>
              <p:cNvSpPr/>
              <p:nvPr/>
            </p:nvSpPr>
            <p:spPr>
              <a:xfrm rot="19800000">
                <a:off x="2443082" y="1805721"/>
                <a:ext cx="2568178" cy="1905424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8178" h="1905424">
                    <a:moveTo>
                      <a:pt x="463264" y="312821"/>
                    </a:moveTo>
                    <a:cubicBezTo>
                      <a:pt x="521280" y="115851"/>
                      <a:pt x="625625" y="9378"/>
                      <a:pt x="799928" y="9378"/>
                    </a:cubicBezTo>
                    <a:lnTo>
                      <a:pt x="2275543" y="0"/>
                    </a:lnTo>
                    <a:cubicBezTo>
                      <a:pt x="2449846" y="0"/>
                      <a:pt x="2568178" y="15713"/>
                      <a:pt x="2568178" y="190016"/>
                    </a:cubicBezTo>
                    <a:lnTo>
                      <a:pt x="2140348" y="1609753"/>
                    </a:lnTo>
                    <a:cubicBezTo>
                      <a:pt x="2075035" y="1819359"/>
                      <a:pt x="1993708" y="1905424"/>
                      <a:pt x="1819405" y="1905424"/>
                    </a:cubicBezTo>
                    <a:lnTo>
                      <a:pt x="193103" y="1883967"/>
                    </a:lnTo>
                    <a:cubicBezTo>
                      <a:pt x="18800" y="1883967"/>
                      <a:pt x="-37129" y="1808806"/>
                      <a:pt x="23798" y="1635981"/>
                    </a:cubicBezTo>
                    <a:lnTo>
                      <a:pt x="463264" y="312821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chemeClr val="tx2">
                      <a:lumMod val="65000"/>
                      <a:lumOff val="3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162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Rounded Rectangle 4"/>
              <p:cNvSpPr/>
              <p:nvPr/>
            </p:nvSpPr>
            <p:spPr>
              <a:xfrm rot="9000000">
                <a:off x="2643285" y="2126102"/>
                <a:ext cx="2296899" cy="1476856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333693 w 2568178"/>
                  <a:gd name="connsiteY4" fmla="*/ 962370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883967"/>
                  <a:gd name="connsiteX1" fmla="*/ 799928 w 2568178"/>
                  <a:gd name="connsiteY1" fmla="*/ 9378 h 1883967"/>
                  <a:gd name="connsiteX2" fmla="*/ 2275543 w 2568178"/>
                  <a:gd name="connsiteY2" fmla="*/ 0 h 1883967"/>
                  <a:gd name="connsiteX3" fmla="*/ 2568178 w 2568178"/>
                  <a:gd name="connsiteY3" fmla="*/ 190016 h 1883967"/>
                  <a:gd name="connsiteX4" fmla="*/ 2333693 w 2568178"/>
                  <a:gd name="connsiteY4" fmla="*/ 962370 h 1883967"/>
                  <a:gd name="connsiteX5" fmla="*/ 193103 w 2568178"/>
                  <a:gd name="connsiteY5" fmla="*/ 1883967 h 1883967"/>
                  <a:gd name="connsiteX6" fmla="*/ 23798 w 2568178"/>
                  <a:gd name="connsiteY6" fmla="*/ 1635981 h 1883967"/>
                  <a:gd name="connsiteX7" fmla="*/ 463264 w 2568178"/>
                  <a:gd name="connsiteY7" fmla="*/ 312821 h 1883967"/>
                  <a:gd name="connsiteX0" fmla="*/ 439466 w 2544380"/>
                  <a:gd name="connsiteY0" fmla="*/ 312821 h 1650129"/>
                  <a:gd name="connsiteX1" fmla="*/ 776130 w 2544380"/>
                  <a:gd name="connsiteY1" fmla="*/ 9378 h 1650129"/>
                  <a:gd name="connsiteX2" fmla="*/ 2251745 w 2544380"/>
                  <a:gd name="connsiteY2" fmla="*/ 0 h 1650129"/>
                  <a:gd name="connsiteX3" fmla="*/ 2544380 w 2544380"/>
                  <a:gd name="connsiteY3" fmla="*/ 190016 h 1650129"/>
                  <a:gd name="connsiteX4" fmla="*/ 2309895 w 2544380"/>
                  <a:gd name="connsiteY4" fmla="*/ 962370 h 1650129"/>
                  <a:gd name="connsiteX5" fmla="*/ 0 w 2544380"/>
                  <a:gd name="connsiteY5" fmla="*/ 1635981 h 1650129"/>
                  <a:gd name="connsiteX6" fmla="*/ 439466 w 2544380"/>
                  <a:gd name="connsiteY6" fmla="*/ 312821 h 1650129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4380" h="1635981">
                    <a:moveTo>
                      <a:pt x="439466" y="312821"/>
                    </a:moveTo>
                    <a:cubicBezTo>
                      <a:pt x="497482" y="115851"/>
                      <a:pt x="601827" y="9378"/>
                      <a:pt x="776130" y="9378"/>
                    </a:cubicBezTo>
                    <a:lnTo>
                      <a:pt x="2251745" y="0"/>
                    </a:lnTo>
                    <a:cubicBezTo>
                      <a:pt x="2426048" y="0"/>
                      <a:pt x="2544380" y="15713"/>
                      <a:pt x="2544380" y="190016"/>
                    </a:cubicBezTo>
                    <a:lnTo>
                      <a:pt x="2309895" y="962370"/>
                    </a:lnTo>
                    <a:cubicBezTo>
                      <a:pt x="1966368" y="826805"/>
                      <a:pt x="985753" y="609137"/>
                      <a:pt x="0" y="1635981"/>
                    </a:cubicBezTo>
                    <a:lnTo>
                      <a:pt x="439466" y="31282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alpha val="0"/>
                    </a:schemeClr>
                  </a:gs>
                  <a:gs pos="100000">
                    <a:schemeClr val="bg2">
                      <a:lumMod val="85000"/>
                      <a:alpha val="45000"/>
                    </a:schemeClr>
                  </a:gs>
                </a:gsLst>
                <a:lin ang="162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Rounded Rectangle 4"/>
              <p:cNvSpPr/>
              <p:nvPr/>
            </p:nvSpPr>
            <p:spPr>
              <a:xfrm rot="1980000" flipH="1">
                <a:off x="4046169" y="1968813"/>
                <a:ext cx="2640857" cy="1368844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50998 w 2568178"/>
                  <a:gd name="connsiteY0" fmla="*/ 225538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50998 w 2568178"/>
                  <a:gd name="connsiteY8" fmla="*/ 225538 h 1905424"/>
                  <a:gd name="connsiteX0" fmla="*/ 1334843 w 3452023"/>
                  <a:gd name="connsiteY0" fmla="*/ 225538 h 1905424"/>
                  <a:gd name="connsiteX1" fmla="*/ 1683773 w 3452023"/>
                  <a:gd name="connsiteY1" fmla="*/ 9378 h 1905424"/>
                  <a:gd name="connsiteX2" fmla="*/ 3159388 w 3452023"/>
                  <a:gd name="connsiteY2" fmla="*/ 0 h 1905424"/>
                  <a:gd name="connsiteX3" fmla="*/ 3452023 w 3452023"/>
                  <a:gd name="connsiteY3" fmla="*/ 190016 h 1905424"/>
                  <a:gd name="connsiteX4" fmla="*/ 3024193 w 3452023"/>
                  <a:gd name="connsiteY4" fmla="*/ 1609753 h 1905424"/>
                  <a:gd name="connsiteX5" fmla="*/ 2703250 w 3452023"/>
                  <a:gd name="connsiteY5" fmla="*/ 1905424 h 1905424"/>
                  <a:gd name="connsiteX6" fmla="*/ 1076948 w 3452023"/>
                  <a:gd name="connsiteY6" fmla="*/ 1883967 h 1905424"/>
                  <a:gd name="connsiteX7" fmla="*/ 2774 w 3452023"/>
                  <a:gd name="connsiteY7" fmla="*/ 1197253 h 1905424"/>
                  <a:gd name="connsiteX8" fmla="*/ 1334843 w 3452023"/>
                  <a:gd name="connsiteY8" fmla="*/ 225538 h 1905424"/>
                  <a:gd name="connsiteX0" fmla="*/ 1374512 w 3491692"/>
                  <a:gd name="connsiteY0" fmla="*/ 225538 h 1905424"/>
                  <a:gd name="connsiteX1" fmla="*/ 1723442 w 3491692"/>
                  <a:gd name="connsiteY1" fmla="*/ 9378 h 1905424"/>
                  <a:gd name="connsiteX2" fmla="*/ 3199057 w 3491692"/>
                  <a:gd name="connsiteY2" fmla="*/ 0 h 1905424"/>
                  <a:gd name="connsiteX3" fmla="*/ 3491692 w 3491692"/>
                  <a:gd name="connsiteY3" fmla="*/ 190016 h 1905424"/>
                  <a:gd name="connsiteX4" fmla="*/ 3063862 w 3491692"/>
                  <a:gd name="connsiteY4" fmla="*/ 1609753 h 1905424"/>
                  <a:gd name="connsiteX5" fmla="*/ 2742919 w 3491692"/>
                  <a:gd name="connsiteY5" fmla="*/ 1905424 h 1905424"/>
                  <a:gd name="connsiteX6" fmla="*/ 139330 w 3491692"/>
                  <a:gd name="connsiteY6" fmla="*/ 1283122 h 1905424"/>
                  <a:gd name="connsiteX7" fmla="*/ 42443 w 3491692"/>
                  <a:gd name="connsiteY7" fmla="*/ 1197253 h 1905424"/>
                  <a:gd name="connsiteX8" fmla="*/ 1374512 w 3491692"/>
                  <a:gd name="connsiteY8" fmla="*/ 225538 h 1905424"/>
                  <a:gd name="connsiteX0" fmla="*/ 1354628 w 3471808"/>
                  <a:gd name="connsiteY0" fmla="*/ 225538 h 1905424"/>
                  <a:gd name="connsiteX1" fmla="*/ 1703558 w 3471808"/>
                  <a:gd name="connsiteY1" fmla="*/ 9378 h 1905424"/>
                  <a:gd name="connsiteX2" fmla="*/ 3179173 w 3471808"/>
                  <a:gd name="connsiteY2" fmla="*/ 0 h 1905424"/>
                  <a:gd name="connsiteX3" fmla="*/ 3471808 w 3471808"/>
                  <a:gd name="connsiteY3" fmla="*/ 190016 h 1905424"/>
                  <a:gd name="connsiteX4" fmla="*/ 3043978 w 3471808"/>
                  <a:gd name="connsiteY4" fmla="*/ 1609753 h 1905424"/>
                  <a:gd name="connsiteX5" fmla="*/ 2723035 w 3471808"/>
                  <a:gd name="connsiteY5" fmla="*/ 1905424 h 1905424"/>
                  <a:gd name="connsiteX6" fmla="*/ 119446 w 3471808"/>
                  <a:gd name="connsiteY6" fmla="*/ 1283122 h 1905424"/>
                  <a:gd name="connsiteX7" fmla="*/ 22559 w 3471808"/>
                  <a:gd name="connsiteY7" fmla="*/ 1197253 h 1905424"/>
                  <a:gd name="connsiteX8" fmla="*/ 1354628 w 3471808"/>
                  <a:gd name="connsiteY8" fmla="*/ 225538 h 1905424"/>
                  <a:gd name="connsiteX0" fmla="*/ 1335244 w 3452424"/>
                  <a:gd name="connsiteY0" fmla="*/ 225538 h 1905424"/>
                  <a:gd name="connsiteX1" fmla="*/ 1684174 w 3452424"/>
                  <a:gd name="connsiteY1" fmla="*/ 9378 h 1905424"/>
                  <a:gd name="connsiteX2" fmla="*/ 3159789 w 3452424"/>
                  <a:gd name="connsiteY2" fmla="*/ 0 h 1905424"/>
                  <a:gd name="connsiteX3" fmla="*/ 3452424 w 3452424"/>
                  <a:gd name="connsiteY3" fmla="*/ 190016 h 1905424"/>
                  <a:gd name="connsiteX4" fmla="*/ 3024594 w 3452424"/>
                  <a:gd name="connsiteY4" fmla="*/ 1609753 h 1905424"/>
                  <a:gd name="connsiteX5" fmla="*/ 2703651 w 3452424"/>
                  <a:gd name="connsiteY5" fmla="*/ 1905424 h 1905424"/>
                  <a:gd name="connsiteX6" fmla="*/ 100062 w 3452424"/>
                  <a:gd name="connsiteY6" fmla="*/ 1283122 h 1905424"/>
                  <a:gd name="connsiteX7" fmla="*/ 3175 w 3452424"/>
                  <a:gd name="connsiteY7" fmla="*/ 1197253 h 1905424"/>
                  <a:gd name="connsiteX8" fmla="*/ 1335244 w 3452424"/>
                  <a:gd name="connsiteY8" fmla="*/ 225538 h 1905424"/>
                  <a:gd name="connsiteX0" fmla="*/ 1335355 w 3452535"/>
                  <a:gd name="connsiteY0" fmla="*/ 225538 h 1905424"/>
                  <a:gd name="connsiteX1" fmla="*/ 1684285 w 3452535"/>
                  <a:gd name="connsiteY1" fmla="*/ 9378 h 1905424"/>
                  <a:gd name="connsiteX2" fmla="*/ 3159900 w 3452535"/>
                  <a:gd name="connsiteY2" fmla="*/ 0 h 1905424"/>
                  <a:gd name="connsiteX3" fmla="*/ 3452535 w 3452535"/>
                  <a:gd name="connsiteY3" fmla="*/ 190016 h 1905424"/>
                  <a:gd name="connsiteX4" fmla="*/ 3024705 w 3452535"/>
                  <a:gd name="connsiteY4" fmla="*/ 1609753 h 1905424"/>
                  <a:gd name="connsiteX5" fmla="*/ 2703762 w 3452535"/>
                  <a:gd name="connsiteY5" fmla="*/ 1905424 h 1905424"/>
                  <a:gd name="connsiteX6" fmla="*/ 100173 w 3452535"/>
                  <a:gd name="connsiteY6" fmla="*/ 1283122 h 1905424"/>
                  <a:gd name="connsiteX7" fmla="*/ 3286 w 3452535"/>
                  <a:gd name="connsiteY7" fmla="*/ 1197253 h 1905424"/>
                  <a:gd name="connsiteX8" fmla="*/ 1335355 w 3452535"/>
                  <a:gd name="connsiteY8" fmla="*/ 225538 h 1905424"/>
                  <a:gd name="connsiteX0" fmla="*/ 1335355 w 3452535"/>
                  <a:gd name="connsiteY0" fmla="*/ 225538 h 1665902"/>
                  <a:gd name="connsiteX1" fmla="*/ 1684285 w 3452535"/>
                  <a:gd name="connsiteY1" fmla="*/ 9378 h 1665902"/>
                  <a:gd name="connsiteX2" fmla="*/ 3159900 w 3452535"/>
                  <a:gd name="connsiteY2" fmla="*/ 0 h 1665902"/>
                  <a:gd name="connsiteX3" fmla="*/ 3452535 w 3452535"/>
                  <a:gd name="connsiteY3" fmla="*/ 190016 h 1665902"/>
                  <a:gd name="connsiteX4" fmla="*/ 3024705 w 3452535"/>
                  <a:gd name="connsiteY4" fmla="*/ 1609753 h 1665902"/>
                  <a:gd name="connsiteX5" fmla="*/ 1386655 w 3452535"/>
                  <a:gd name="connsiteY5" fmla="*/ 1374623 h 1665902"/>
                  <a:gd name="connsiteX6" fmla="*/ 100173 w 3452535"/>
                  <a:gd name="connsiteY6" fmla="*/ 1283122 h 1665902"/>
                  <a:gd name="connsiteX7" fmla="*/ 3286 w 3452535"/>
                  <a:gd name="connsiteY7" fmla="*/ 1197253 h 1665902"/>
                  <a:gd name="connsiteX8" fmla="*/ 1335355 w 3452535"/>
                  <a:gd name="connsiteY8" fmla="*/ 225538 h 1665902"/>
                  <a:gd name="connsiteX0" fmla="*/ 1335355 w 3452535"/>
                  <a:gd name="connsiteY0" fmla="*/ 225538 h 1396803"/>
                  <a:gd name="connsiteX1" fmla="*/ 1684285 w 3452535"/>
                  <a:gd name="connsiteY1" fmla="*/ 9378 h 1396803"/>
                  <a:gd name="connsiteX2" fmla="*/ 3159900 w 3452535"/>
                  <a:gd name="connsiteY2" fmla="*/ 0 h 1396803"/>
                  <a:gd name="connsiteX3" fmla="*/ 3452535 w 3452535"/>
                  <a:gd name="connsiteY3" fmla="*/ 190016 h 1396803"/>
                  <a:gd name="connsiteX4" fmla="*/ 1791255 w 3452535"/>
                  <a:gd name="connsiteY4" fmla="*/ 1261527 h 1396803"/>
                  <a:gd name="connsiteX5" fmla="*/ 1386655 w 3452535"/>
                  <a:gd name="connsiteY5" fmla="*/ 1374623 h 1396803"/>
                  <a:gd name="connsiteX6" fmla="*/ 100173 w 3452535"/>
                  <a:gd name="connsiteY6" fmla="*/ 1283122 h 1396803"/>
                  <a:gd name="connsiteX7" fmla="*/ 3286 w 3452535"/>
                  <a:gd name="connsiteY7" fmla="*/ 1197253 h 1396803"/>
                  <a:gd name="connsiteX8" fmla="*/ 1335355 w 3452535"/>
                  <a:gd name="connsiteY8" fmla="*/ 225538 h 1396803"/>
                  <a:gd name="connsiteX0" fmla="*/ 1335355 w 3452535"/>
                  <a:gd name="connsiteY0" fmla="*/ 225538 h 1404020"/>
                  <a:gd name="connsiteX1" fmla="*/ 1684285 w 3452535"/>
                  <a:gd name="connsiteY1" fmla="*/ 9378 h 1404020"/>
                  <a:gd name="connsiteX2" fmla="*/ 3159900 w 3452535"/>
                  <a:gd name="connsiteY2" fmla="*/ 0 h 1404020"/>
                  <a:gd name="connsiteX3" fmla="*/ 3452535 w 3452535"/>
                  <a:gd name="connsiteY3" fmla="*/ 190016 h 1404020"/>
                  <a:gd name="connsiteX4" fmla="*/ 1787582 w 3452535"/>
                  <a:gd name="connsiteY4" fmla="*/ 1276076 h 1404020"/>
                  <a:gd name="connsiteX5" fmla="*/ 1386655 w 3452535"/>
                  <a:gd name="connsiteY5" fmla="*/ 1374623 h 1404020"/>
                  <a:gd name="connsiteX6" fmla="*/ 100173 w 3452535"/>
                  <a:gd name="connsiteY6" fmla="*/ 1283122 h 1404020"/>
                  <a:gd name="connsiteX7" fmla="*/ 3286 w 3452535"/>
                  <a:gd name="connsiteY7" fmla="*/ 1197253 h 1404020"/>
                  <a:gd name="connsiteX8" fmla="*/ 1335355 w 3452535"/>
                  <a:gd name="connsiteY8" fmla="*/ 225538 h 1404020"/>
                  <a:gd name="connsiteX0" fmla="*/ 1335355 w 3452535"/>
                  <a:gd name="connsiteY0" fmla="*/ 225538 h 1374623"/>
                  <a:gd name="connsiteX1" fmla="*/ 1684285 w 3452535"/>
                  <a:gd name="connsiteY1" fmla="*/ 9378 h 1374623"/>
                  <a:gd name="connsiteX2" fmla="*/ 3159900 w 3452535"/>
                  <a:gd name="connsiteY2" fmla="*/ 0 h 1374623"/>
                  <a:gd name="connsiteX3" fmla="*/ 3452535 w 3452535"/>
                  <a:gd name="connsiteY3" fmla="*/ 190016 h 1374623"/>
                  <a:gd name="connsiteX4" fmla="*/ 1787582 w 3452535"/>
                  <a:gd name="connsiteY4" fmla="*/ 1276076 h 1374623"/>
                  <a:gd name="connsiteX5" fmla="*/ 1386655 w 3452535"/>
                  <a:gd name="connsiteY5" fmla="*/ 1374623 h 1374623"/>
                  <a:gd name="connsiteX6" fmla="*/ 100173 w 3452535"/>
                  <a:gd name="connsiteY6" fmla="*/ 1283122 h 1374623"/>
                  <a:gd name="connsiteX7" fmla="*/ 3286 w 3452535"/>
                  <a:gd name="connsiteY7" fmla="*/ 1197253 h 1374623"/>
                  <a:gd name="connsiteX8" fmla="*/ 1335355 w 3452535"/>
                  <a:gd name="connsiteY8" fmla="*/ 225538 h 1374623"/>
                  <a:gd name="connsiteX0" fmla="*/ 1335355 w 3452535"/>
                  <a:gd name="connsiteY0" fmla="*/ 225538 h 1375722"/>
                  <a:gd name="connsiteX1" fmla="*/ 1684285 w 3452535"/>
                  <a:gd name="connsiteY1" fmla="*/ 9378 h 1375722"/>
                  <a:gd name="connsiteX2" fmla="*/ 3159900 w 3452535"/>
                  <a:gd name="connsiteY2" fmla="*/ 0 h 1375722"/>
                  <a:gd name="connsiteX3" fmla="*/ 3452535 w 3452535"/>
                  <a:gd name="connsiteY3" fmla="*/ 190016 h 1375722"/>
                  <a:gd name="connsiteX4" fmla="*/ 1787582 w 3452535"/>
                  <a:gd name="connsiteY4" fmla="*/ 1276076 h 1375722"/>
                  <a:gd name="connsiteX5" fmla="*/ 1386655 w 3452535"/>
                  <a:gd name="connsiteY5" fmla="*/ 1374623 h 1375722"/>
                  <a:gd name="connsiteX6" fmla="*/ 100173 w 3452535"/>
                  <a:gd name="connsiteY6" fmla="*/ 1283122 h 1375722"/>
                  <a:gd name="connsiteX7" fmla="*/ 3286 w 3452535"/>
                  <a:gd name="connsiteY7" fmla="*/ 1197253 h 1375722"/>
                  <a:gd name="connsiteX8" fmla="*/ 1335355 w 3452535"/>
                  <a:gd name="connsiteY8" fmla="*/ 225538 h 1375722"/>
                  <a:gd name="connsiteX0" fmla="*/ 1335355 w 3452535"/>
                  <a:gd name="connsiteY0" fmla="*/ 225538 h 1375894"/>
                  <a:gd name="connsiteX1" fmla="*/ 1684285 w 3452535"/>
                  <a:gd name="connsiteY1" fmla="*/ 9378 h 1375894"/>
                  <a:gd name="connsiteX2" fmla="*/ 3159900 w 3452535"/>
                  <a:gd name="connsiteY2" fmla="*/ 0 h 1375894"/>
                  <a:gd name="connsiteX3" fmla="*/ 3452535 w 3452535"/>
                  <a:gd name="connsiteY3" fmla="*/ 190016 h 1375894"/>
                  <a:gd name="connsiteX4" fmla="*/ 1787582 w 3452535"/>
                  <a:gd name="connsiteY4" fmla="*/ 1276076 h 1375894"/>
                  <a:gd name="connsiteX5" fmla="*/ 1386655 w 3452535"/>
                  <a:gd name="connsiteY5" fmla="*/ 1374623 h 1375894"/>
                  <a:gd name="connsiteX6" fmla="*/ 100173 w 3452535"/>
                  <a:gd name="connsiteY6" fmla="*/ 1283122 h 1375894"/>
                  <a:gd name="connsiteX7" fmla="*/ 3286 w 3452535"/>
                  <a:gd name="connsiteY7" fmla="*/ 1197253 h 1375894"/>
                  <a:gd name="connsiteX8" fmla="*/ 1335355 w 3452535"/>
                  <a:gd name="connsiteY8" fmla="*/ 225538 h 1375894"/>
                  <a:gd name="connsiteX0" fmla="*/ 1335355 w 3330021"/>
                  <a:gd name="connsiteY0" fmla="*/ 228129 h 1378485"/>
                  <a:gd name="connsiteX1" fmla="*/ 1684285 w 3330021"/>
                  <a:gd name="connsiteY1" fmla="*/ 11969 h 1378485"/>
                  <a:gd name="connsiteX2" fmla="*/ 3159900 w 3330021"/>
                  <a:gd name="connsiteY2" fmla="*/ 2591 h 1378485"/>
                  <a:gd name="connsiteX3" fmla="*/ 3330012 w 3330021"/>
                  <a:gd name="connsiteY3" fmla="*/ 143345 h 1378485"/>
                  <a:gd name="connsiteX4" fmla="*/ 1787582 w 3330021"/>
                  <a:gd name="connsiteY4" fmla="*/ 1278667 h 1378485"/>
                  <a:gd name="connsiteX5" fmla="*/ 1386655 w 3330021"/>
                  <a:gd name="connsiteY5" fmla="*/ 1377214 h 1378485"/>
                  <a:gd name="connsiteX6" fmla="*/ 100173 w 3330021"/>
                  <a:gd name="connsiteY6" fmla="*/ 1285713 h 1378485"/>
                  <a:gd name="connsiteX7" fmla="*/ 3286 w 3330021"/>
                  <a:gd name="connsiteY7" fmla="*/ 1199844 h 1378485"/>
                  <a:gd name="connsiteX8" fmla="*/ 1335355 w 3330021"/>
                  <a:gd name="connsiteY8" fmla="*/ 228129 h 1378485"/>
                  <a:gd name="connsiteX0" fmla="*/ 1335355 w 3366062"/>
                  <a:gd name="connsiteY0" fmla="*/ 225538 h 1375894"/>
                  <a:gd name="connsiteX1" fmla="*/ 1684285 w 3366062"/>
                  <a:gd name="connsiteY1" fmla="*/ 9378 h 1375894"/>
                  <a:gd name="connsiteX2" fmla="*/ 3159900 w 3366062"/>
                  <a:gd name="connsiteY2" fmla="*/ 0 h 1375894"/>
                  <a:gd name="connsiteX3" fmla="*/ 3330012 w 3366062"/>
                  <a:gd name="connsiteY3" fmla="*/ 140754 h 1375894"/>
                  <a:gd name="connsiteX4" fmla="*/ 1787582 w 3366062"/>
                  <a:gd name="connsiteY4" fmla="*/ 1276076 h 1375894"/>
                  <a:gd name="connsiteX5" fmla="*/ 1386655 w 3366062"/>
                  <a:gd name="connsiteY5" fmla="*/ 1374623 h 1375894"/>
                  <a:gd name="connsiteX6" fmla="*/ 100173 w 3366062"/>
                  <a:gd name="connsiteY6" fmla="*/ 1283122 h 1375894"/>
                  <a:gd name="connsiteX7" fmla="*/ 3286 w 3366062"/>
                  <a:gd name="connsiteY7" fmla="*/ 1197253 h 1375894"/>
                  <a:gd name="connsiteX8" fmla="*/ 1335355 w 3366062"/>
                  <a:gd name="connsiteY8" fmla="*/ 225538 h 1375894"/>
                  <a:gd name="connsiteX0" fmla="*/ 1335355 w 3366723"/>
                  <a:gd name="connsiteY0" fmla="*/ 225538 h 1375894"/>
                  <a:gd name="connsiteX1" fmla="*/ 1684285 w 3366723"/>
                  <a:gd name="connsiteY1" fmla="*/ 9378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335355 w 3366723"/>
                  <a:gd name="connsiteY8" fmla="*/ 225538 h 1375894"/>
                  <a:gd name="connsiteX0" fmla="*/ 1335355 w 3366723"/>
                  <a:gd name="connsiteY0" fmla="*/ 225538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335355 w 3366723"/>
                  <a:gd name="connsiteY8" fmla="*/ 225538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68844"/>
                  <a:gd name="connsiteX1" fmla="*/ 1716533 w 3366723"/>
                  <a:gd name="connsiteY1" fmla="*/ 15950 h 1368844"/>
                  <a:gd name="connsiteX2" fmla="*/ 3159900 w 3366723"/>
                  <a:gd name="connsiteY2" fmla="*/ 0 h 1368844"/>
                  <a:gd name="connsiteX3" fmla="*/ 3330012 w 3366723"/>
                  <a:gd name="connsiteY3" fmla="*/ 140754 h 1368844"/>
                  <a:gd name="connsiteX4" fmla="*/ 1787582 w 3366723"/>
                  <a:gd name="connsiteY4" fmla="*/ 1276076 h 1368844"/>
                  <a:gd name="connsiteX5" fmla="*/ 1417717 w 3366723"/>
                  <a:gd name="connsiteY5" fmla="*/ 1367453 h 1368844"/>
                  <a:gd name="connsiteX6" fmla="*/ 100173 w 3366723"/>
                  <a:gd name="connsiteY6" fmla="*/ 1283122 h 1368844"/>
                  <a:gd name="connsiteX7" fmla="*/ 3286 w 3366723"/>
                  <a:gd name="connsiteY7" fmla="*/ 1197253 h 1368844"/>
                  <a:gd name="connsiteX8" fmla="*/ 1451612 w 3366723"/>
                  <a:gd name="connsiteY8" fmla="*/ 120545 h 1368844"/>
                  <a:gd name="connsiteX0" fmla="*/ 1452252 w 3367363"/>
                  <a:gd name="connsiteY0" fmla="*/ 120545 h 1368844"/>
                  <a:gd name="connsiteX1" fmla="*/ 1717173 w 3367363"/>
                  <a:gd name="connsiteY1" fmla="*/ 15950 h 1368844"/>
                  <a:gd name="connsiteX2" fmla="*/ 3160540 w 3367363"/>
                  <a:gd name="connsiteY2" fmla="*/ 0 h 1368844"/>
                  <a:gd name="connsiteX3" fmla="*/ 3330652 w 3367363"/>
                  <a:gd name="connsiteY3" fmla="*/ 140754 h 1368844"/>
                  <a:gd name="connsiteX4" fmla="*/ 1788222 w 3367363"/>
                  <a:gd name="connsiteY4" fmla="*/ 1276076 h 1368844"/>
                  <a:gd name="connsiteX5" fmla="*/ 1418357 w 3367363"/>
                  <a:gd name="connsiteY5" fmla="*/ 1367453 h 1368844"/>
                  <a:gd name="connsiteX6" fmla="*/ 93466 w 3367363"/>
                  <a:gd name="connsiteY6" fmla="*/ 1312221 h 1368844"/>
                  <a:gd name="connsiteX7" fmla="*/ 3926 w 3367363"/>
                  <a:gd name="connsiteY7" fmla="*/ 1197253 h 1368844"/>
                  <a:gd name="connsiteX8" fmla="*/ 1452252 w 3367363"/>
                  <a:gd name="connsiteY8" fmla="*/ 120545 h 1368844"/>
                  <a:gd name="connsiteX0" fmla="*/ 1452394 w 3367505"/>
                  <a:gd name="connsiteY0" fmla="*/ 120545 h 1368844"/>
                  <a:gd name="connsiteX1" fmla="*/ 1717315 w 3367505"/>
                  <a:gd name="connsiteY1" fmla="*/ 15950 h 1368844"/>
                  <a:gd name="connsiteX2" fmla="*/ 3160682 w 3367505"/>
                  <a:gd name="connsiteY2" fmla="*/ 0 h 1368844"/>
                  <a:gd name="connsiteX3" fmla="*/ 3330794 w 3367505"/>
                  <a:gd name="connsiteY3" fmla="*/ 140754 h 1368844"/>
                  <a:gd name="connsiteX4" fmla="*/ 1788364 w 3367505"/>
                  <a:gd name="connsiteY4" fmla="*/ 1276076 h 1368844"/>
                  <a:gd name="connsiteX5" fmla="*/ 1418499 w 3367505"/>
                  <a:gd name="connsiteY5" fmla="*/ 1367453 h 1368844"/>
                  <a:gd name="connsiteX6" fmla="*/ 93608 w 3367505"/>
                  <a:gd name="connsiteY6" fmla="*/ 1312221 h 1368844"/>
                  <a:gd name="connsiteX7" fmla="*/ 4068 w 3367505"/>
                  <a:gd name="connsiteY7" fmla="*/ 1197253 h 1368844"/>
                  <a:gd name="connsiteX8" fmla="*/ 1452394 w 3367505"/>
                  <a:gd name="connsiteY8" fmla="*/ 120545 h 136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67505" h="1368844">
                    <a:moveTo>
                      <a:pt x="1452394" y="120545"/>
                    </a:moveTo>
                    <a:cubicBezTo>
                      <a:pt x="1541847" y="67662"/>
                      <a:pt x="1613956" y="32376"/>
                      <a:pt x="1717315" y="15950"/>
                    </a:cubicBezTo>
                    <a:lnTo>
                      <a:pt x="3160682" y="0"/>
                    </a:lnTo>
                    <a:cubicBezTo>
                      <a:pt x="3338964" y="5311"/>
                      <a:pt x="3420496" y="35122"/>
                      <a:pt x="3330794" y="140754"/>
                    </a:cubicBezTo>
                    <a:lnTo>
                      <a:pt x="1788364" y="1276076"/>
                    </a:lnTo>
                    <a:cubicBezTo>
                      <a:pt x="1694102" y="1313305"/>
                      <a:pt x="1557912" y="1379241"/>
                      <a:pt x="1418499" y="1367453"/>
                    </a:cubicBezTo>
                    <a:lnTo>
                      <a:pt x="93608" y="1312221"/>
                    </a:lnTo>
                    <a:cubicBezTo>
                      <a:pt x="5344" y="1286363"/>
                      <a:pt x="-8710" y="1232527"/>
                      <a:pt x="4068" y="1197253"/>
                    </a:cubicBezTo>
                    <a:cubicBezTo>
                      <a:pt x="486843" y="838350"/>
                      <a:pt x="1024057" y="408652"/>
                      <a:pt x="1452394" y="120545"/>
                    </a:cubicBezTo>
                    <a:close/>
                  </a:path>
                </a:pathLst>
              </a:custGeom>
              <a:gradFill>
                <a:gsLst>
                  <a:gs pos="15000">
                    <a:schemeClr val="tx2">
                      <a:lumMod val="65000"/>
                      <a:lumOff val="3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16200000" scaled="1"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Rounded Rectangle 4"/>
              <p:cNvSpPr/>
              <p:nvPr/>
            </p:nvSpPr>
            <p:spPr>
              <a:xfrm rot="1980000" flipV="1">
                <a:off x="4475152" y="2697832"/>
                <a:ext cx="1973639" cy="644456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333693 w 2568178"/>
                  <a:gd name="connsiteY4" fmla="*/ 962370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883967"/>
                  <a:gd name="connsiteX1" fmla="*/ 799928 w 2568178"/>
                  <a:gd name="connsiteY1" fmla="*/ 9378 h 1883967"/>
                  <a:gd name="connsiteX2" fmla="*/ 2275543 w 2568178"/>
                  <a:gd name="connsiteY2" fmla="*/ 0 h 1883967"/>
                  <a:gd name="connsiteX3" fmla="*/ 2568178 w 2568178"/>
                  <a:gd name="connsiteY3" fmla="*/ 190016 h 1883967"/>
                  <a:gd name="connsiteX4" fmla="*/ 2333693 w 2568178"/>
                  <a:gd name="connsiteY4" fmla="*/ 962370 h 1883967"/>
                  <a:gd name="connsiteX5" fmla="*/ 193103 w 2568178"/>
                  <a:gd name="connsiteY5" fmla="*/ 1883967 h 1883967"/>
                  <a:gd name="connsiteX6" fmla="*/ 23798 w 2568178"/>
                  <a:gd name="connsiteY6" fmla="*/ 1635981 h 1883967"/>
                  <a:gd name="connsiteX7" fmla="*/ 463264 w 2568178"/>
                  <a:gd name="connsiteY7" fmla="*/ 312821 h 1883967"/>
                  <a:gd name="connsiteX0" fmla="*/ 439466 w 2544380"/>
                  <a:gd name="connsiteY0" fmla="*/ 312821 h 1650129"/>
                  <a:gd name="connsiteX1" fmla="*/ 776130 w 2544380"/>
                  <a:gd name="connsiteY1" fmla="*/ 9378 h 1650129"/>
                  <a:gd name="connsiteX2" fmla="*/ 2251745 w 2544380"/>
                  <a:gd name="connsiteY2" fmla="*/ 0 h 1650129"/>
                  <a:gd name="connsiteX3" fmla="*/ 2544380 w 2544380"/>
                  <a:gd name="connsiteY3" fmla="*/ 190016 h 1650129"/>
                  <a:gd name="connsiteX4" fmla="*/ 2309895 w 2544380"/>
                  <a:gd name="connsiteY4" fmla="*/ 962370 h 1650129"/>
                  <a:gd name="connsiteX5" fmla="*/ 0 w 2544380"/>
                  <a:gd name="connsiteY5" fmla="*/ 1635981 h 1650129"/>
                  <a:gd name="connsiteX6" fmla="*/ 439466 w 2544380"/>
                  <a:gd name="connsiteY6" fmla="*/ 312821 h 1650129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532822 w 2250806"/>
                  <a:gd name="connsiteY0" fmla="*/ 240890 h 962370"/>
                  <a:gd name="connsiteX1" fmla="*/ 925735 w 2250806"/>
                  <a:gd name="connsiteY1" fmla="*/ 7997 h 962370"/>
                  <a:gd name="connsiteX2" fmla="*/ 1958171 w 2250806"/>
                  <a:gd name="connsiteY2" fmla="*/ 0 h 962370"/>
                  <a:gd name="connsiteX3" fmla="*/ 2250806 w 2250806"/>
                  <a:gd name="connsiteY3" fmla="*/ 190016 h 962370"/>
                  <a:gd name="connsiteX4" fmla="*/ 2016321 w 2250806"/>
                  <a:gd name="connsiteY4" fmla="*/ 962370 h 962370"/>
                  <a:gd name="connsiteX5" fmla="*/ 0 w 2250806"/>
                  <a:gd name="connsiteY5" fmla="*/ 712417 h 962370"/>
                  <a:gd name="connsiteX6" fmla="*/ 532822 w 2250806"/>
                  <a:gd name="connsiteY6" fmla="*/ 240890 h 962370"/>
                  <a:gd name="connsiteX0" fmla="*/ 532822 w 2250806"/>
                  <a:gd name="connsiteY0" fmla="*/ 240890 h 712417"/>
                  <a:gd name="connsiteX1" fmla="*/ 925735 w 2250806"/>
                  <a:gd name="connsiteY1" fmla="*/ 7997 h 712417"/>
                  <a:gd name="connsiteX2" fmla="*/ 1958171 w 2250806"/>
                  <a:gd name="connsiteY2" fmla="*/ 0 h 712417"/>
                  <a:gd name="connsiteX3" fmla="*/ 2250806 w 2250806"/>
                  <a:gd name="connsiteY3" fmla="*/ 190016 h 712417"/>
                  <a:gd name="connsiteX4" fmla="*/ 1547282 w 2250806"/>
                  <a:gd name="connsiteY4" fmla="*/ 623751 h 712417"/>
                  <a:gd name="connsiteX5" fmla="*/ 0 w 2250806"/>
                  <a:gd name="connsiteY5" fmla="*/ 712417 h 712417"/>
                  <a:gd name="connsiteX6" fmla="*/ 532822 w 2250806"/>
                  <a:gd name="connsiteY6" fmla="*/ 240890 h 712417"/>
                  <a:gd name="connsiteX0" fmla="*/ 532822 w 2121137"/>
                  <a:gd name="connsiteY0" fmla="*/ 261911 h 733438"/>
                  <a:gd name="connsiteX1" fmla="*/ 925735 w 2121137"/>
                  <a:gd name="connsiteY1" fmla="*/ 29018 h 733438"/>
                  <a:gd name="connsiteX2" fmla="*/ 1958171 w 2121137"/>
                  <a:gd name="connsiteY2" fmla="*/ 21021 h 733438"/>
                  <a:gd name="connsiteX3" fmla="*/ 2120981 w 2121137"/>
                  <a:gd name="connsiteY3" fmla="*/ 109716 h 733438"/>
                  <a:gd name="connsiteX4" fmla="*/ 1547282 w 2121137"/>
                  <a:gd name="connsiteY4" fmla="*/ 644772 h 733438"/>
                  <a:gd name="connsiteX5" fmla="*/ 0 w 2121137"/>
                  <a:gd name="connsiteY5" fmla="*/ 733438 h 733438"/>
                  <a:gd name="connsiteX6" fmla="*/ 532822 w 2121137"/>
                  <a:gd name="connsiteY6" fmla="*/ 261911 h 733438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86290" h="713894">
                    <a:moveTo>
                      <a:pt x="728229" y="72773"/>
                    </a:moveTo>
                    <a:cubicBezTo>
                      <a:pt x="776299" y="40030"/>
                      <a:pt x="817675" y="21396"/>
                      <a:pt x="874302" y="10094"/>
                    </a:cubicBezTo>
                    <a:lnTo>
                      <a:pt x="1958171" y="1477"/>
                    </a:lnTo>
                    <a:cubicBezTo>
                      <a:pt x="2132474" y="1477"/>
                      <a:pt x="2274117" y="-18705"/>
                      <a:pt x="2120981" y="90172"/>
                    </a:cubicBezTo>
                    <a:lnTo>
                      <a:pt x="1547282" y="625228"/>
                    </a:lnTo>
                    <a:cubicBezTo>
                      <a:pt x="1307245" y="539858"/>
                      <a:pt x="799721" y="340236"/>
                      <a:pt x="0" y="713894"/>
                    </a:cubicBezTo>
                    <a:lnTo>
                      <a:pt x="728229" y="727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alpha val="0"/>
                    </a:schemeClr>
                  </a:gs>
                  <a:gs pos="100000">
                    <a:schemeClr val="bg2">
                      <a:lumMod val="85000"/>
                      <a:alpha val="45000"/>
                    </a:schemeClr>
                  </a:gs>
                </a:gsLst>
                <a:lin ang="189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Rounded Rectangle 4"/>
              <p:cNvSpPr/>
              <p:nvPr/>
            </p:nvSpPr>
            <p:spPr>
              <a:xfrm rot="19080000" flipH="1">
                <a:off x="3457806" y="3308371"/>
                <a:ext cx="2378556" cy="1803395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310345 w 2568178"/>
                  <a:gd name="connsiteY2" fmla="*/ 36306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310345 w 2568178"/>
                  <a:gd name="connsiteY2" fmla="*/ 36306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74203"/>
                  <a:gd name="connsiteY0" fmla="*/ 303443 h 1896046"/>
                  <a:gd name="connsiteX1" fmla="*/ 799928 w 2574203"/>
                  <a:gd name="connsiteY1" fmla="*/ 0 h 1896046"/>
                  <a:gd name="connsiteX2" fmla="*/ 2310345 w 2574203"/>
                  <a:gd name="connsiteY2" fmla="*/ 36306 h 1896046"/>
                  <a:gd name="connsiteX3" fmla="*/ 2568178 w 2574203"/>
                  <a:gd name="connsiteY3" fmla="*/ 180638 h 1896046"/>
                  <a:gd name="connsiteX4" fmla="*/ 2140348 w 2574203"/>
                  <a:gd name="connsiteY4" fmla="*/ 1600375 h 1896046"/>
                  <a:gd name="connsiteX5" fmla="*/ 1819405 w 2574203"/>
                  <a:gd name="connsiteY5" fmla="*/ 1896046 h 1896046"/>
                  <a:gd name="connsiteX6" fmla="*/ 193103 w 2574203"/>
                  <a:gd name="connsiteY6" fmla="*/ 1874589 h 1896046"/>
                  <a:gd name="connsiteX7" fmla="*/ 23798 w 2574203"/>
                  <a:gd name="connsiteY7" fmla="*/ 1626603 h 1896046"/>
                  <a:gd name="connsiteX8" fmla="*/ 463264 w 2574203"/>
                  <a:gd name="connsiteY8" fmla="*/ 303443 h 1896046"/>
                  <a:gd name="connsiteX0" fmla="*/ 463264 w 2563631"/>
                  <a:gd name="connsiteY0" fmla="*/ 303443 h 1896046"/>
                  <a:gd name="connsiteX1" fmla="*/ 799928 w 2563631"/>
                  <a:gd name="connsiteY1" fmla="*/ 0 h 1896046"/>
                  <a:gd name="connsiteX2" fmla="*/ 2310345 w 2563631"/>
                  <a:gd name="connsiteY2" fmla="*/ 36306 h 1896046"/>
                  <a:gd name="connsiteX3" fmla="*/ 2557147 w 2563631"/>
                  <a:gd name="connsiteY3" fmla="*/ 169431 h 1896046"/>
                  <a:gd name="connsiteX4" fmla="*/ 2140348 w 2563631"/>
                  <a:gd name="connsiteY4" fmla="*/ 1600375 h 1896046"/>
                  <a:gd name="connsiteX5" fmla="*/ 1819405 w 2563631"/>
                  <a:gd name="connsiteY5" fmla="*/ 1896046 h 1896046"/>
                  <a:gd name="connsiteX6" fmla="*/ 193103 w 2563631"/>
                  <a:gd name="connsiteY6" fmla="*/ 1874589 h 1896046"/>
                  <a:gd name="connsiteX7" fmla="*/ 23798 w 2563631"/>
                  <a:gd name="connsiteY7" fmla="*/ 1626603 h 1896046"/>
                  <a:gd name="connsiteX8" fmla="*/ 463264 w 2563631"/>
                  <a:gd name="connsiteY8" fmla="*/ 303443 h 1896046"/>
                  <a:gd name="connsiteX0" fmla="*/ 463264 w 2563631"/>
                  <a:gd name="connsiteY0" fmla="*/ 303443 h 1896046"/>
                  <a:gd name="connsiteX1" fmla="*/ 799928 w 2563631"/>
                  <a:gd name="connsiteY1" fmla="*/ 0 h 1896046"/>
                  <a:gd name="connsiteX2" fmla="*/ 2310345 w 2563631"/>
                  <a:gd name="connsiteY2" fmla="*/ 36306 h 1896046"/>
                  <a:gd name="connsiteX3" fmla="*/ 2557147 w 2563631"/>
                  <a:gd name="connsiteY3" fmla="*/ 169431 h 1896046"/>
                  <a:gd name="connsiteX4" fmla="*/ 2164747 w 2563631"/>
                  <a:gd name="connsiteY4" fmla="*/ 1174432 h 1896046"/>
                  <a:gd name="connsiteX5" fmla="*/ 1819405 w 2563631"/>
                  <a:gd name="connsiteY5" fmla="*/ 1896046 h 1896046"/>
                  <a:gd name="connsiteX6" fmla="*/ 193103 w 2563631"/>
                  <a:gd name="connsiteY6" fmla="*/ 1874589 h 1896046"/>
                  <a:gd name="connsiteX7" fmla="*/ 23798 w 2563631"/>
                  <a:gd name="connsiteY7" fmla="*/ 1626603 h 1896046"/>
                  <a:gd name="connsiteX8" fmla="*/ 463264 w 2563631"/>
                  <a:gd name="connsiteY8" fmla="*/ 303443 h 1896046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9345 w 2569712"/>
                  <a:gd name="connsiteY0" fmla="*/ 303443 h 1793081"/>
                  <a:gd name="connsiteX1" fmla="*/ 806009 w 2569712"/>
                  <a:gd name="connsiteY1" fmla="*/ 0 h 1793081"/>
                  <a:gd name="connsiteX2" fmla="*/ 2316426 w 2569712"/>
                  <a:gd name="connsiteY2" fmla="*/ 36306 h 1793081"/>
                  <a:gd name="connsiteX3" fmla="*/ 2563228 w 2569712"/>
                  <a:gd name="connsiteY3" fmla="*/ 169431 h 1793081"/>
                  <a:gd name="connsiteX4" fmla="*/ 2170828 w 2569712"/>
                  <a:gd name="connsiteY4" fmla="*/ 1174432 h 1793081"/>
                  <a:gd name="connsiteX5" fmla="*/ 1876520 w 2569712"/>
                  <a:gd name="connsiteY5" fmla="*/ 1412653 h 1793081"/>
                  <a:gd name="connsiteX6" fmla="*/ 168841 w 2569712"/>
                  <a:gd name="connsiteY6" fmla="*/ 1793051 h 1793081"/>
                  <a:gd name="connsiteX7" fmla="*/ 29879 w 2569712"/>
                  <a:gd name="connsiteY7" fmla="*/ 1626603 h 1793081"/>
                  <a:gd name="connsiteX8" fmla="*/ 469345 w 2569712"/>
                  <a:gd name="connsiteY8" fmla="*/ 303443 h 1793081"/>
                  <a:gd name="connsiteX0" fmla="*/ 472180 w 2572547"/>
                  <a:gd name="connsiteY0" fmla="*/ 303443 h 1802472"/>
                  <a:gd name="connsiteX1" fmla="*/ 808844 w 2572547"/>
                  <a:gd name="connsiteY1" fmla="*/ 0 h 1802472"/>
                  <a:gd name="connsiteX2" fmla="*/ 2319261 w 2572547"/>
                  <a:gd name="connsiteY2" fmla="*/ 36306 h 1802472"/>
                  <a:gd name="connsiteX3" fmla="*/ 2566063 w 2572547"/>
                  <a:gd name="connsiteY3" fmla="*/ 169431 h 1802472"/>
                  <a:gd name="connsiteX4" fmla="*/ 2173663 w 2572547"/>
                  <a:gd name="connsiteY4" fmla="*/ 1174432 h 1802472"/>
                  <a:gd name="connsiteX5" fmla="*/ 1879355 w 2572547"/>
                  <a:gd name="connsiteY5" fmla="*/ 1412653 h 1802472"/>
                  <a:gd name="connsiteX6" fmla="*/ 171676 w 2572547"/>
                  <a:gd name="connsiteY6" fmla="*/ 1793051 h 1802472"/>
                  <a:gd name="connsiteX7" fmla="*/ 32714 w 2572547"/>
                  <a:gd name="connsiteY7" fmla="*/ 1626603 h 1802472"/>
                  <a:gd name="connsiteX8" fmla="*/ 472180 w 2572547"/>
                  <a:gd name="connsiteY8" fmla="*/ 303443 h 1802472"/>
                  <a:gd name="connsiteX0" fmla="*/ 391072 w 2572547"/>
                  <a:gd name="connsiteY0" fmla="*/ 547814 h 1802472"/>
                  <a:gd name="connsiteX1" fmla="*/ 808844 w 2572547"/>
                  <a:gd name="connsiteY1" fmla="*/ 0 h 1802472"/>
                  <a:gd name="connsiteX2" fmla="*/ 2319261 w 2572547"/>
                  <a:gd name="connsiteY2" fmla="*/ 36306 h 1802472"/>
                  <a:gd name="connsiteX3" fmla="*/ 2566063 w 2572547"/>
                  <a:gd name="connsiteY3" fmla="*/ 169431 h 1802472"/>
                  <a:gd name="connsiteX4" fmla="*/ 2173663 w 2572547"/>
                  <a:gd name="connsiteY4" fmla="*/ 1174432 h 1802472"/>
                  <a:gd name="connsiteX5" fmla="*/ 1879355 w 2572547"/>
                  <a:gd name="connsiteY5" fmla="*/ 1412653 h 1802472"/>
                  <a:gd name="connsiteX6" fmla="*/ 171676 w 2572547"/>
                  <a:gd name="connsiteY6" fmla="*/ 1793051 h 1802472"/>
                  <a:gd name="connsiteX7" fmla="*/ 32714 w 2572547"/>
                  <a:gd name="connsiteY7" fmla="*/ 1626603 h 1802472"/>
                  <a:gd name="connsiteX8" fmla="*/ 391072 w 2572547"/>
                  <a:gd name="connsiteY8" fmla="*/ 547814 h 180247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2547" h="1784462">
                    <a:moveTo>
                      <a:pt x="391072" y="529804"/>
                    </a:moveTo>
                    <a:cubicBezTo>
                      <a:pt x="433801" y="446888"/>
                      <a:pt x="520396" y="395619"/>
                      <a:pt x="637113" y="382182"/>
                    </a:cubicBezTo>
                    <a:lnTo>
                      <a:pt x="2319261" y="18296"/>
                    </a:lnTo>
                    <a:cubicBezTo>
                      <a:pt x="2495699" y="-18973"/>
                      <a:pt x="2600371" y="-10559"/>
                      <a:pt x="2566063" y="151421"/>
                    </a:cubicBezTo>
                    <a:lnTo>
                      <a:pt x="2173663" y="1156422"/>
                    </a:lnTo>
                    <a:cubicBezTo>
                      <a:pt x="2110472" y="1278038"/>
                      <a:pt x="2001890" y="1381484"/>
                      <a:pt x="1879355" y="1394643"/>
                    </a:cubicBezTo>
                    <a:lnTo>
                      <a:pt x="171676" y="1775041"/>
                    </a:lnTo>
                    <a:cubicBezTo>
                      <a:pt x="-15790" y="1801104"/>
                      <a:pt x="-28213" y="1781418"/>
                      <a:pt x="32714" y="1608593"/>
                    </a:cubicBezTo>
                    <a:lnTo>
                      <a:pt x="391072" y="529804"/>
                    </a:lnTo>
                    <a:close/>
                  </a:path>
                </a:pathLst>
              </a:custGeom>
              <a:gradFill flip="none" rotWithShape="1">
                <a:gsLst>
                  <a:gs pos="95000">
                    <a:schemeClr val="tx2">
                      <a:lumMod val="65000"/>
                      <a:lumOff val="35000"/>
                    </a:schemeClr>
                  </a:gs>
                  <a:gs pos="0">
                    <a:schemeClr val="bg2">
                      <a:lumMod val="85000"/>
                    </a:schemeClr>
                  </a:gs>
                </a:gsLst>
                <a:lin ang="27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Rounded Rectangle 4"/>
              <p:cNvSpPr/>
              <p:nvPr/>
            </p:nvSpPr>
            <p:spPr>
              <a:xfrm rot="1620000" flipH="1" flipV="1">
                <a:off x="3498050" y="3483836"/>
                <a:ext cx="2442314" cy="1544207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333693 w 2568178"/>
                  <a:gd name="connsiteY4" fmla="*/ 962370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883967"/>
                  <a:gd name="connsiteX1" fmla="*/ 799928 w 2568178"/>
                  <a:gd name="connsiteY1" fmla="*/ 9378 h 1883967"/>
                  <a:gd name="connsiteX2" fmla="*/ 2275543 w 2568178"/>
                  <a:gd name="connsiteY2" fmla="*/ 0 h 1883967"/>
                  <a:gd name="connsiteX3" fmla="*/ 2568178 w 2568178"/>
                  <a:gd name="connsiteY3" fmla="*/ 190016 h 1883967"/>
                  <a:gd name="connsiteX4" fmla="*/ 2333693 w 2568178"/>
                  <a:gd name="connsiteY4" fmla="*/ 962370 h 1883967"/>
                  <a:gd name="connsiteX5" fmla="*/ 193103 w 2568178"/>
                  <a:gd name="connsiteY5" fmla="*/ 1883967 h 1883967"/>
                  <a:gd name="connsiteX6" fmla="*/ 23798 w 2568178"/>
                  <a:gd name="connsiteY6" fmla="*/ 1635981 h 1883967"/>
                  <a:gd name="connsiteX7" fmla="*/ 463264 w 2568178"/>
                  <a:gd name="connsiteY7" fmla="*/ 312821 h 1883967"/>
                  <a:gd name="connsiteX0" fmla="*/ 439466 w 2544380"/>
                  <a:gd name="connsiteY0" fmla="*/ 312821 h 1650129"/>
                  <a:gd name="connsiteX1" fmla="*/ 776130 w 2544380"/>
                  <a:gd name="connsiteY1" fmla="*/ 9378 h 1650129"/>
                  <a:gd name="connsiteX2" fmla="*/ 2251745 w 2544380"/>
                  <a:gd name="connsiteY2" fmla="*/ 0 h 1650129"/>
                  <a:gd name="connsiteX3" fmla="*/ 2544380 w 2544380"/>
                  <a:gd name="connsiteY3" fmla="*/ 190016 h 1650129"/>
                  <a:gd name="connsiteX4" fmla="*/ 2309895 w 2544380"/>
                  <a:gd name="connsiteY4" fmla="*/ 962370 h 1650129"/>
                  <a:gd name="connsiteX5" fmla="*/ 0 w 2544380"/>
                  <a:gd name="connsiteY5" fmla="*/ 1635981 h 1650129"/>
                  <a:gd name="connsiteX6" fmla="*/ 439466 w 2544380"/>
                  <a:gd name="connsiteY6" fmla="*/ 312821 h 1650129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532822 w 2250806"/>
                  <a:gd name="connsiteY0" fmla="*/ 240890 h 962370"/>
                  <a:gd name="connsiteX1" fmla="*/ 925735 w 2250806"/>
                  <a:gd name="connsiteY1" fmla="*/ 7997 h 962370"/>
                  <a:gd name="connsiteX2" fmla="*/ 1958171 w 2250806"/>
                  <a:gd name="connsiteY2" fmla="*/ 0 h 962370"/>
                  <a:gd name="connsiteX3" fmla="*/ 2250806 w 2250806"/>
                  <a:gd name="connsiteY3" fmla="*/ 190016 h 962370"/>
                  <a:gd name="connsiteX4" fmla="*/ 2016321 w 2250806"/>
                  <a:gd name="connsiteY4" fmla="*/ 962370 h 962370"/>
                  <a:gd name="connsiteX5" fmla="*/ 0 w 2250806"/>
                  <a:gd name="connsiteY5" fmla="*/ 712417 h 962370"/>
                  <a:gd name="connsiteX6" fmla="*/ 532822 w 2250806"/>
                  <a:gd name="connsiteY6" fmla="*/ 240890 h 962370"/>
                  <a:gd name="connsiteX0" fmla="*/ 532822 w 2250806"/>
                  <a:gd name="connsiteY0" fmla="*/ 240890 h 712417"/>
                  <a:gd name="connsiteX1" fmla="*/ 925735 w 2250806"/>
                  <a:gd name="connsiteY1" fmla="*/ 7997 h 712417"/>
                  <a:gd name="connsiteX2" fmla="*/ 1958171 w 2250806"/>
                  <a:gd name="connsiteY2" fmla="*/ 0 h 712417"/>
                  <a:gd name="connsiteX3" fmla="*/ 2250806 w 2250806"/>
                  <a:gd name="connsiteY3" fmla="*/ 190016 h 712417"/>
                  <a:gd name="connsiteX4" fmla="*/ 1547282 w 2250806"/>
                  <a:gd name="connsiteY4" fmla="*/ 623751 h 712417"/>
                  <a:gd name="connsiteX5" fmla="*/ 0 w 2250806"/>
                  <a:gd name="connsiteY5" fmla="*/ 712417 h 712417"/>
                  <a:gd name="connsiteX6" fmla="*/ 532822 w 2250806"/>
                  <a:gd name="connsiteY6" fmla="*/ 240890 h 712417"/>
                  <a:gd name="connsiteX0" fmla="*/ 532822 w 2121137"/>
                  <a:gd name="connsiteY0" fmla="*/ 261911 h 733438"/>
                  <a:gd name="connsiteX1" fmla="*/ 925735 w 2121137"/>
                  <a:gd name="connsiteY1" fmla="*/ 29018 h 733438"/>
                  <a:gd name="connsiteX2" fmla="*/ 1958171 w 2121137"/>
                  <a:gd name="connsiteY2" fmla="*/ 21021 h 733438"/>
                  <a:gd name="connsiteX3" fmla="*/ 2120981 w 2121137"/>
                  <a:gd name="connsiteY3" fmla="*/ 109716 h 733438"/>
                  <a:gd name="connsiteX4" fmla="*/ 1547282 w 2121137"/>
                  <a:gd name="connsiteY4" fmla="*/ 644772 h 733438"/>
                  <a:gd name="connsiteX5" fmla="*/ 0 w 2121137"/>
                  <a:gd name="connsiteY5" fmla="*/ 733438 h 733438"/>
                  <a:gd name="connsiteX6" fmla="*/ 532822 w 2121137"/>
                  <a:gd name="connsiteY6" fmla="*/ 261911 h 733438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0 w 2186290"/>
                  <a:gd name="connsiteY0" fmla="*/ 713894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0" fmla="*/ 0 w 2186290"/>
                  <a:gd name="connsiteY0" fmla="*/ 713894 h 713894"/>
                  <a:gd name="connsiteX1" fmla="*/ 705730 w 2186290"/>
                  <a:gd name="connsiteY1" fmla="*/ 23421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0" fmla="*/ 0 w 2186290"/>
                  <a:gd name="connsiteY0" fmla="*/ 735607 h 735607"/>
                  <a:gd name="connsiteX1" fmla="*/ 705730 w 2186290"/>
                  <a:gd name="connsiteY1" fmla="*/ 45134 h 735607"/>
                  <a:gd name="connsiteX2" fmla="*/ 1958171 w 2186290"/>
                  <a:gd name="connsiteY2" fmla="*/ 23190 h 735607"/>
                  <a:gd name="connsiteX3" fmla="*/ 2120981 w 2186290"/>
                  <a:gd name="connsiteY3" fmla="*/ 111885 h 735607"/>
                  <a:gd name="connsiteX4" fmla="*/ 1547282 w 2186290"/>
                  <a:gd name="connsiteY4" fmla="*/ 646941 h 735607"/>
                  <a:gd name="connsiteX5" fmla="*/ 0 w 2186290"/>
                  <a:gd name="connsiteY5" fmla="*/ 735607 h 735607"/>
                  <a:gd name="connsiteX0" fmla="*/ 0 w 2699090"/>
                  <a:gd name="connsiteY0" fmla="*/ 1746717 h 1746717"/>
                  <a:gd name="connsiteX1" fmla="*/ 1218530 w 2699090"/>
                  <a:gd name="connsiteY1" fmla="*/ 45134 h 1746717"/>
                  <a:gd name="connsiteX2" fmla="*/ 2470971 w 2699090"/>
                  <a:gd name="connsiteY2" fmla="*/ 23190 h 1746717"/>
                  <a:gd name="connsiteX3" fmla="*/ 2633781 w 2699090"/>
                  <a:gd name="connsiteY3" fmla="*/ 111885 h 1746717"/>
                  <a:gd name="connsiteX4" fmla="*/ 2060082 w 2699090"/>
                  <a:gd name="connsiteY4" fmla="*/ 646941 h 1746717"/>
                  <a:gd name="connsiteX5" fmla="*/ 0 w 2699090"/>
                  <a:gd name="connsiteY5" fmla="*/ 1746717 h 1746717"/>
                  <a:gd name="connsiteX0" fmla="*/ 0 w 2699090"/>
                  <a:gd name="connsiteY0" fmla="*/ 1734667 h 1734667"/>
                  <a:gd name="connsiteX1" fmla="*/ 1216267 w 2699090"/>
                  <a:gd name="connsiteY1" fmla="*/ 52377 h 1734667"/>
                  <a:gd name="connsiteX2" fmla="*/ 2470971 w 2699090"/>
                  <a:gd name="connsiteY2" fmla="*/ 11140 h 1734667"/>
                  <a:gd name="connsiteX3" fmla="*/ 2633781 w 2699090"/>
                  <a:gd name="connsiteY3" fmla="*/ 99835 h 1734667"/>
                  <a:gd name="connsiteX4" fmla="*/ 2060082 w 2699090"/>
                  <a:gd name="connsiteY4" fmla="*/ 634891 h 1734667"/>
                  <a:gd name="connsiteX5" fmla="*/ 0 w 2699090"/>
                  <a:gd name="connsiteY5" fmla="*/ 1734667 h 1734667"/>
                  <a:gd name="connsiteX0" fmla="*/ 0 w 2699090"/>
                  <a:gd name="connsiteY0" fmla="*/ 1734667 h 1734667"/>
                  <a:gd name="connsiteX1" fmla="*/ 1079013 w 2699090"/>
                  <a:gd name="connsiteY1" fmla="*/ 251075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4667 h 1734667"/>
                  <a:gd name="connsiteX1" fmla="*/ 1040241 w 2699090"/>
                  <a:gd name="connsiteY1" fmla="*/ 222453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4667 h 1734667"/>
                  <a:gd name="connsiteX1" fmla="*/ 1040241 w 2699090"/>
                  <a:gd name="connsiteY1" fmla="*/ 222453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4667 h 1734667"/>
                  <a:gd name="connsiteX1" fmla="*/ 1040241 w 2699090"/>
                  <a:gd name="connsiteY1" fmla="*/ 222453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9210 h 1739210"/>
                  <a:gd name="connsiteX1" fmla="*/ 1040241 w 2699090"/>
                  <a:gd name="connsiteY1" fmla="*/ 226996 h 1739210"/>
                  <a:gd name="connsiteX2" fmla="*/ 1216267 w 2699090"/>
                  <a:gd name="connsiteY2" fmla="*/ 56920 h 1739210"/>
                  <a:gd name="connsiteX3" fmla="*/ 1573479 w 2699090"/>
                  <a:gd name="connsiteY3" fmla="*/ 3675 h 1739210"/>
                  <a:gd name="connsiteX4" fmla="*/ 2470971 w 2699090"/>
                  <a:gd name="connsiteY4" fmla="*/ 15683 h 1739210"/>
                  <a:gd name="connsiteX5" fmla="*/ 2633781 w 2699090"/>
                  <a:gd name="connsiteY5" fmla="*/ 104378 h 1739210"/>
                  <a:gd name="connsiteX6" fmla="*/ 2060082 w 2699090"/>
                  <a:gd name="connsiteY6" fmla="*/ 639434 h 1739210"/>
                  <a:gd name="connsiteX7" fmla="*/ 0 w 2699090"/>
                  <a:gd name="connsiteY7" fmla="*/ 1739210 h 1739210"/>
                  <a:gd name="connsiteX0" fmla="*/ 0 w 2699090"/>
                  <a:gd name="connsiteY0" fmla="*/ 1745058 h 1745058"/>
                  <a:gd name="connsiteX1" fmla="*/ 1040241 w 2699090"/>
                  <a:gd name="connsiteY1" fmla="*/ 232844 h 1745058"/>
                  <a:gd name="connsiteX2" fmla="*/ 1216267 w 2699090"/>
                  <a:gd name="connsiteY2" fmla="*/ 62768 h 1745058"/>
                  <a:gd name="connsiteX3" fmla="*/ 1575834 w 2699090"/>
                  <a:gd name="connsiteY3" fmla="*/ 2276 h 1745058"/>
                  <a:gd name="connsiteX4" fmla="*/ 2470971 w 2699090"/>
                  <a:gd name="connsiteY4" fmla="*/ 21531 h 1745058"/>
                  <a:gd name="connsiteX5" fmla="*/ 2633781 w 2699090"/>
                  <a:gd name="connsiteY5" fmla="*/ 110226 h 1745058"/>
                  <a:gd name="connsiteX6" fmla="*/ 2060082 w 2699090"/>
                  <a:gd name="connsiteY6" fmla="*/ 645282 h 1745058"/>
                  <a:gd name="connsiteX7" fmla="*/ 0 w 2699090"/>
                  <a:gd name="connsiteY7" fmla="*/ 1745058 h 1745058"/>
                  <a:gd name="connsiteX0" fmla="*/ 0 w 2699090"/>
                  <a:gd name="connsiteY0" fmla="*/ 1747819 h 1747819"/>
                  <a:gd name="connsiteX1" fmla="*/ 1040241 w 2699090"/>
                  <a:gd name="connsiteY1" fmla="*/ 235605 h 1747819"/>
                  <a:gd name="connsiteX2" fmla="*/ 1216267 w 2699090"/>
                  <a:gd name="connsiteY2" fmla="*/ 65529 h 1747819"/>
                  <a:gd name="connsiteX3" fmla="*/ 1575834 w 2699090"/>
                  <a:gd name="connsiteY3" fmla="*/ 5037 h 1747819"/>
                  <a:gd name="connsiteX4" fmla="*/ 2470971 w 2699090"/>
                  <a:gd name="connsiteY4" fmla="*/ 24292 h 1747819"/>
                  <a:gd name="connsiteX5" fmla="*/ 2633781 w 2699090"/>
                  <a:gd name="connsiteY5" fmla="*/ 112987 h 1747819"/>
                  <a:gd name="connsiteX6" fmla="*/ 2060082 w 2699090"/>
                  <a:gd name="connsiteY6" fmla="*/ 648043 h 1747819"/>
                  <a:gd name="connsiteX7" fmla="*/ 0 w 2699090"/>
                  <a:gd name="connsiteY7" fmla="*/ 1747819 h 1747819"/>
                  <a:gd name="connsiteX0" fmla="*/ 0 w 2699090"/>
                  <a:gd name="connsiteY0" fmla="*/ 1748396 h 1748396"/>
                  <a:gd name="connsiteX1" fmla="*/ 1040241 w 2699090"/>
                  <a:gd name="connsiteY1" fmla="*/ 236182 h 1748396"/>
                  <a:gd name="connsiteX2" fmla="*/ 1216267 w 2699090"/>
                  <a:gd name="connsiteY2" fmla="*/ 66106 h 1748396"/>
                  <a:gd name="connsiteX3" fmla="*/ 1575834 w 2699090"/>
                  <a:gd name="connsiteY3" fmla="*/ 5614 h 1748396"/>
                  <a:gd name="connsiteX4" fmla="*/ 2470971 w 2699090"/>
                  <a:gd name="connsiteY4" fmla="*/ 24869 h 1748396"/>
                  <a:gd name="connsiteX5" fmla="*/ 2633781 w 2699090"/>
                  <a:gd name="connsiteY5" fmla="*/ 113564 h 1748396"/>
                  <a:gd name="connsiteX6" fmla="*/ 2060082 w 2699090"/>
                  <a:gd name="connsiteY6" fmla="*/ 648620 h 1748396"/>
                  <a:gd name="connsiteX7" fmla="*/ 0 w 2699090"/>
                  <a:gd name="connsiteY7" fmla="*/ 1748396 h 1748396"/>
                  <a:gd name="connsiteX0" fmla="*/ 0 w 2699090"/>
                  <a:gd name="connsiteY0" fmla="*/ 1748396 h 1748396"/>
                  <a:gd name="connsiteX1" fmla="*/ 1040241 w 2699090"/>
                  <a:gd name="connsiteY1" fmla="*/ 236182 h 1748396"/>
                  <a:gd name="connsiteX2" fmla="*/ 1216267 w 2699090"/>
                  <a:gd name="connsiteY2" fmla="*/ 66106 h 1748396"/>
                  <a:gd name="connsiteX3" fmla="*/ 1575834 w 2699090"/>
                  <a:gd name="connsiteY3" fmla="*/ 5614 h 1748396"/>
                  <a:gd name="connsiteX4" fmla="*/ 2470971 w 2699090"/>
                  <a:gd name="connsiteY4" fmla="*/ 24869 h 1748396"/>
                  <a:gd name="connsiteX5" fmla="*/ 2633781 w 2699090"/>
                  <a:gd name="connsiteY5" fmla="*/ 113564 h 1748396"/>
                  <a:gd name="connsiteX6" fmla="*/ 0 w 2699090"/>
                  <a:gd name="connsiteY6" fmla="*/ 1748396 h 1748396"/>
                  <a:gd name="connsiteX0" fmla="*/ 0 w 2746605"/>
                  <a:gd name="connsiteY0" fmla="*/ 1748396 h 1748396"/>
                  <a:gd name="connsiteX1" fmla="*/ 1040241 w 2746605"/>
                  <a:gd name="connsiteY1" fmla="*/ 236182 h 1748396"/>
                  <a:gd name="connsiteX2" fmla="*/ 1216267 w 2746605"/>
                  <a:gd name="connsiteY2" fmla="*/ 66106 h 1748396"/>
                  <a:gd name="connsiteX3" fmla="*/ 1575834 w 2746605"/>
                  <a:gd name="connsiteY3" fmla="*/ 5614 h 1748396"/>
                  <a:gd name="connsiteX4" fmla="*/ 2470971 w 2746605"/>
                  <a:gd name="connsiteY4" fmla="*/ 24869 h 1748396"/>
                  <a:gd name="connsiteX5" fmla="*/ 2692030 w 2746605"/>
                  <a:gd name="connsiteY5" fmla="*/ 168541 h 1748396"/>
                  <a:gd name="connsiteX6" fmla="*/ 0 w 2746605"/>
                  <a:gd name="connsiteY6" fmla="*/ 1748396 h 1748396"/>
                  <a:gd name="connsiteX0" fmla="*/ 0 w 2756116"/>
                  <a:gd name="connsiteY0" fmla="*/ 1765337 h 1765337"/>
                  <a:gd name="connsiteX1" fmla="*/ 1049752 w 2756116"/>
                  <a:gd name="connsiteY1" fmla="*/ 236182 h 1765337"/>
                  <a:gd name="connsiteX2" fmla="*/ 1225778 w 2756116"/>
                  <a:gd name="connsiteY2" fmla="*/ 66106 h 1765337"/>
                  <a:gd name="connsiteX3" fmla="*/ 1585345 w 2756116"/>
                  <a:gd name="connsiteY3" fmla="*/ 5614 h 1765337"/>
                  <a:gd name="connsiteX4" fmla="*/ 2480482 w 2756116"/>
                  <a:gd name="connsiteY4" fmla="*/ 24869 h 1765337"/>
                  <a:gd name="connsiteX5" fmla="*/ 2701541 w 2756116"/>
                  <a:gd name="connsiteY5" fmla="*/ 168541 h 1765337"/>
                  <a:gd name="connsiteX6" fmla="*/ 0 w 2756116"/>
                  <a:gd name="connsiteY6" fmla="*/ 1765337 h 1765337"/>
                  <a:gd name="connsiteX0" fmla="*/ 0 w 2736362"/>
                  <a:gd name="connsiteY0" fmla="*/ 1763541 h 1763541"/>
                  <a:gd name="connsiteX1" fmla="*/ 1029998 w 2736362"/>
                  <a:gd name="connsiteY1" fmla="*/ 236182 h 1763541"/>
                  <a:gd name="connsiteX2" fmla="*/ 1206024 w 2736362"/>
                  <a:gd name="connsiteY2" fmla="*/ 66106 h 1763541"/>
                  <a:gd name="connsiteX3" fmla="*/ 1565591 w 2736362"/>
                  <a:gd name="connsiteY3" fmla="*/ 5614 h 1763541"/>
                  <a:gd name="connsiteX4" fmla="*/ 2460728 w 2736362"/>
                  <a:gd name="connsiteY4" fmla="*/ 24869 h 1763541"/>
                  <a:gd name="connsiteX5" fmla="*/ 2681787 w 2736362"/>
                  <a:gd name="connsiteY5" fmla="*/ 168541 h 1763541"/>
                  <a:gd name="connsiteX6" fmla="*/ 0 w 2736362"/>
                  <a:gd name="connsiteY6" fmla="*/ 1763541 h 1763541"/>
                  <a:gd name="connsiteX0" fmla="*/ 0 w 2705465"/>
                  <a:gd name="connsiteY0" fmla="*/ 1710592 h 1710592"/>
                  <a:gd name="connsiteX1" fmla="*/ 999101 w 2705465"/>
                  <a:gd name="connsiteY1" fmla="*/ 236182 h 1710592"/>
                  <a:gd name="connsiteX2" fmla="*/ 1175127 w 2705465"/>
                  <a:gd name="connsiteY2" fmla="*/ 66106 h 1710592"/>
                  <a:gd name="connsiteX3" fmla="*/ 1534694 w 2705465"/>
                  <a:gd name="connsiteY3" fmla="*/ 5614 h 1710592"/>
                  <a:gd name="connsiteX4" fmla="*/ 2429831 w 2705465"/>
                  <a:gd name="connsiteY4" fmla="*/ 24869 h 1710592"/>
                  <a:gd name="connsiteX5" fmla="*/ 2650890 w 2705465"/>
                  <a:gd name="connsiteY5" fmla="*/ 168541 h 1710592"/>
                  <a:gd name="connsiteX6" fmla="*/ 0 w 2705465"/>
                  <a:gd name="connsiteY6" fmla="*/ 1710592 h 171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05465" h="1710592">
                    <a:moveTo>
                      <a:pt x="0" y="1710592"/>
                    </a:moveTo>
                    <a:lnTo>
                      <a:pt x="999101" y="236182"/>
                    </a:lnTo>
                    <a:cubicBezTo>
                      <a:pt x="1021635" y="179764"/>
                      <a:pt x="1111468" y="101150"/>
                      <a:pt x="1175127" y="66106"/>
                    </a:cubicBezTo>
                    <a:cubicBezTo>
                      <a:pt x="1230213" y="21912"/>
                      <a:pt x="1366336" y="-14327"/>
                      <a:pt x="1534694" y="5614"/>
                    </a:cubicBezTo>
                    <a:cubicBezTo>
                      <a:pt x="1743811" y="-1259"/>
                      <a:pt x="2253114" y="8085"/>
                      <a:pt x="2429831" y="24869"/>
                    </a:cubicBezTo>
                    <a:cubicBezTo>
                      <a:pt x="2604134" y="24869"/>
                      <a:pt x="2804026" y="59664"/>
                      <a:pt x="2650890" y="168541"/>
                    </a:cubicBezTo>
                    <a:lnTo>
                      <a:pt x="0" y="1710592"/>
                    </a:lnTo>
                    <a:close/>
                  </a:path>
                </a:pathLst>
              </a:custGeom>
              <a:gradFill flip="none" rotWithShape="1">
                <a:gsLst>
                  <a:gs pos="75000">
                    <a:schemeClr val="tx2">
                      <a:lumMod val="65000"/>
                      <a:lumOff val="35000"/>
                    </a:schemeClr>
                  </a:gs>
                  <a:gs pos="0">
                    <a:schemeClr val="bg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4906534" y="4592719"/>
              <a:ext cx="2279884" cy="68290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Left"/>
                <a:lightRig rig="threePt" dir="t"/>
              </a:scene3d>
            </a:bodyPr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Scams</a:t>
              </a:r>
              <a:endPara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 rot="20423726">
              <a:off x="6347675" y="4361829"/>
              <a:ext cx="2262925" cy="100772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Pyramid</a:t>
              </a:r>
            </a:p>
            <a:p>
              <a:pPr algn="ctr"/>
              <a:r>
                <a:rPr lang="en-US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Schemes</a:t>
              </a:r>
              <a:endPara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 rot="19035657">
              <a:off x="5337031" y="3072912"/>
              <a:ext cx="2441306" cy="8584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ContrastingRightFacing">
                  <a:rot lat="18600000" lon="19200000" rev="1200000"/>
                </a:camera>
                <a:lightRig rig="threePt" dir="t"/>
              </a:scene3d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Investment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Schemes</a:t>
              </a:r>
              <a:endPara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4849669" y="896521"/>
            <a:ext cx="361076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income earned from </a:t>
            </a:r>
            <a:r>
              <a:rPr lang="en-US" sz="17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7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ecruitment</a:t>
            </a:r>
          </a:p>
          <a:p>
            <a:endParaRPr lang="en-US" sz="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products and services are </a:t>
            </a:r>
            <a:r>
              <a:rPr lang="en-US" sz="17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17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</a:p>
          <a:p>
            <a:endParaRPr lang="en-US" sz="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7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written contracts</a:t>
            </a:r>
            <a:r>
              <a:rPr lang="en-US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agreement provided to 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  <a:p>
            <a:endParaRPr lang="en-US" sz="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7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 purchase</a:t>
            </a:r>
            <a:r>
              <a:rPr lang="en-US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goods, services, deposits or minimum payment in order to 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-29605" y="-27384"/>
            <a:ext cx="9282125" cy="657364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prstClr val="white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116632"/>
            <a:ext cx="938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2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DIFFERENCE BETWEEN DIRECT SELLING AND PYRAMID SCHEMES   </a:t>
            </a:r>
            <a:endParaRPr lang="en-US" b="1" spc="2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908720"/>
            <a:ext cx="358083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Primary income earned from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sale of </a:t>
            </a:r>
            <a:r>
              <a:rPr lang="en-US" sz="17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</a:p>
          <a:p>
            <a:pPr>
              <a:buClr>
                <a:srgbClr val="FF0000"/>
              </a:buClr>
            </a:pPr>
            <a:endParaRPr lang="en-US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7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form the backbone of the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  <a:p>
            <a:pPr>
              <a:buClr>
                <a:srgbClr val="FF0000"/>
              </a:buClr>
            </a:pPr>
            <a:endParaRPr lang="en-US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signed between Company and Distributors plus elaborate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</a:p>
          <a:p>
            <a:pPr>
              <a:buClr>
                <a:srgbClr val="FF0000"/>
              </a:buClr>
            </a:pPr>
            <a:endParaRPr lang="en-US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7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purchases, deposits, minimum payments, and others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are not required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31" y="3708940"/>
            <a:ext cx="1648938" cy="1648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8143">
            <a:off x="6841879" y="3898679"/>
            <a:ext cx="1393539" cy="1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4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36512" y="664156"/>
            <a:ext cx="9361040" cy="6274165"/>
            <a:chOff x="0" y="-463343"/>
            <a:chExt cx="9146499" cy="6588371"/>
          </a:xfrm>
        </p:grpSpPr>
        <p:sp>
          <p:nvSpPr>
            <p:cNvPr id="29" name="Rectangle 28"/>
            <p:cNvSpPr/>
            <p:nvPr/>
          </p:nvSpPr>
          <p:spPr>
            <a:xfrm>
              <a:off x="2499" y="4489985"/>
              <a:ext cx="9144000" cy="1635043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125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0" y="-463343"/>
              <a:ext cx="9144000" cy="5033344"/>
            </a:xfrm>
            <a:prstGeom prst="rect">
              <a:avLst/>
            </a:prstGeom>
            <a:gradFill flip="none" rotWithShape="1">
              <a:gsLst>
                <a:gs pos="125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89" name="Rectangle 88"/>
          <p:cNvSpPr/>
          <p:nvPr/>
        </p:nvSpPr>
        <p:spPr>
          <a:xfrm>
            <a:off x="539552" y="817604"/>
            <a:ext cx="3755583" cy="3475492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809137" y="4005064"/>
            <a:ext cx="3040495" cy="2808312"/>
            <a:chOff x="714794" y="2699534"/>
            <a:chExt cx="3797388" cy="3583500"/>
          </a:xfrm>
        </p:grpSpPr>
        <p:sp>
          <p:nvSpPr>
            <p:cNvPr id="93" name="Oval 92"/>
            <p:cNvSpPr/>
            <p:nvPr/>
          </p:nvSpPr>
          <p:spPr>
            <a:xfrm>
              <a:off x="1144291" y="5763489"/>
              <a:ext cx="3363882" cy="519545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tx2">
                    <a:lumMod val="65000"/>
                    <a:lumOff val="3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 flipH="1" flipV="1">
              <a:off x="714794" y="2699534"/>
              <a:ext cx="3797388" cy="3370477"/>
              <a:chOff x="2443082" y="1344933"/>
              <a:chExt cx="4243944" cy="3766833"/>
            </a:xfrm>
          </p:grpSpPr>
          <p:sp>
            <p:nvSpPr>
              <p:cNvPr id="98" name="Rectangle 12"/>
              <p:cNvSpPr/>
              <p:nvPr/>
            </p:nvSpPr>
            <p:spPr>
              <a:xfrm rot="20929412">
                <a:off x="2834521" y="1344933"/>
                <a:ext cx="3201171" cy="3623366"/>
              </a:xfrm>
              <a:custGeom>
                <a:avLst/>
                <a:gdLst>
                  <a:gd name="connsiteX0" fmla="*/ 0 w 3224310"/>
                  <a:gd name="connsiteY0" fmla="*/ 0 h 3609317"/>
                  <a:gd name="connsiteX1" fmla="*/ 3224310 w 3224310"/>
                  <a:gd name="connsiteY1" fmla="*/ 0 h 3609317"/>
                  <a:gd name="connsiteX2" fmla="*/ 3224310 w 3224310"/>
                  <a:gd name="connsiteY2" fmla="*/ 3609317 h 3609317"/>
                  <a:gd name="connsiteX3" fmla="*/ 0 w 3224310"/>
                  <a:gd name="connsiteY3" fmla="*/ 3609317 h 3609317"/>
                  <a:gd name="connsiteX4" fmla="*/ 0 w 3224310"/>
                  <a:gd name="connsiteY4" fmla="*/ 0 h 3609317"/>
                  <a:gd name="connsiteX0" fmla="*/ 9230 w 3233540"/>
                  <a:gd name="connsiteY0" fmla="*/ 0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9230 w 3233540"/>
                  <a:gd name="connsiteY5" fmla="*/ 0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1777140 w 3233540"/>
                  <a:gd name="connsiteY1" fmla="*/ 263259 h 3609317"/>
                  <a:gd name="connsiteX2" fmla="*/ 3233540 w 3233540"/>
                  <a:gd name="connsiteY2" fmla="*/ 0 h 3609317"/>
                  <a:gd name="connsiteX3" fmla="*/ 3233540 w 3233540"/>
                  <a:gd name="connsiteY3" fmla="*/ 3609317 h 3609317"/>
                  <a:gd name="connsiteX4" fmla="*/ 9230 w 3233540"/>
                  <a:gd name="connsiteY4" fmla="*/ 3609317 h 3609317"/>
                  <a:gd name="connsiteX5" fmla="*/ 0 w 3233540"/>
                  <a:gd name="connsiteY5" fmla="*/ 812385 h 3609317"/>
                  <a:gd name="connsiteX6" fmla="*/ 245777 w 3233540"/>
                  <a:gd name="connsiteY6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3233540 w 3233540"/>
                  <a:gd name="connsiteY2" fmla="*/ 0 h 3609317"/>
                  <a:gd name="connsiteX3" fmla="*/ 3233540 w 3233540"/>
                  <a:gd name="connsiteY3" fmla="*/ 3609317 h 3609317"/>
                  <a:gd name="connsiteX4" fmla="*/ 9230 w 3233540"/>
                  <a:gd name="connsiteY4" fmla="*/ 3609317 h 3609317"/>
                  <a:gd name="connsiteX5" fmla="*/ 0 w 3233540"/>
                  <a:gd name="connsiteY5" fmla="*/ 812385 h 3609317"/>
                  <a:gd name="connsiteX6" fmla="*/ 245777 w 3233540"/>
                  <a:gd name="connsiteY6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201672 w 3233540"/>
                  <a:gd name="connsiteY2" fmla="*/ 1587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183568 w 3233540"/>
                  <a:gd name="connsiteY2" fmla="*/ 116225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183568 w 3233540"/>
                  <a:gd name="connsiteY2" fmla="*/ 116225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183568 w 3233540"/>
                  <a:gd name="connsiteY2" fmla="*/ 116225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44745 h 3625373"/>
                  <a:gd name="connsiteX1" fmla="*/ 1741550 w 3233540"/>
                  <a:gd name="connsiteY1" fmla="*/ 22216 h 3625373"/>
                  <a:gd name="connsiteX2" fmla="*/ 2183568 w 3233540"/>
                  <a:gd name="connsiteY2" fmla="*/ 132281 h 3625373"/>
                  <a:gd name="connsiteX3" fmla="*/ 3233540 w 3233540"/>
                  <a:gd name="connsiteY3" fmla="*/ 16056 h 3625373"/>
                  <a:gd name="connsiteX4" fmla="*/ 3233540 w 3233540"/>
                  <a:gd name="connsiteY4" fmla="*/ 3625373 h 3625373"/>
                  <a:gd name="connsiteX5" fmla="*/ 9230 w 3233540"/>
                  <a:gd name="connsiteY5" fmla="*/ 3625373 h 3625373"/>
                  <a:gd name="connsiteX6" fmla="*/ 0 w 3233540"/>
                  <a:gd name="connsiteY6" fmla="*/ 828441 h 3625373"/>
                  <a:gd name="connsiteX7" fmla="*/ 245777 w 3233540"/>
                  <a:gd name="connsiteY7" fmla="*/ 544745 h 3625373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233540 w 3233540"/>
                  <a:gd name="connsiteY3" fmla="*/ 14784 h 3624101"/>
                  <a:gd name="connsiteX4" fmla="*/ 3233540 w 3233540"/>
                  <a:gd name="connsiteY4" fmla="*/ 3624101 h 3624101"/>
                  <a:gd name="connsiteX5" fmla="*/ 9230 w 3233540"/>
                  <a:gd name="connsiteY5" fmla="*/ 3624101 h 3624101"/>
                  <a:gd name="connsiteX6" fmla="*/ 0 w 3233540"/>
                  <a:gd name="connsiteY6" fmla="*/ 827169 h 3624101"/>
                  <a:gd name="connsiteX7" fmla="*/ 245777 w 3233540"/>
                  <a:gd name="connsiteY7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233540 w 3233540"/>
                  <a:gd name="connsiteY4" fmla="*/ 3624101 h 3624101"/>
                  <a:gd name="connsiteX5" fmla="*/ 9230 w 3233540"/>
                  <a:gd name="connsiteY5" fmla="*/ 3624101 h 3624101"/>
                  <a:gd name="connsiteX6" fmla="*/ 0 w 3233540"/>
                  <a:gd name="connsiteY6" fmla="*/ 827169 h 3624101"/>
                  <a:gd name="connsiteX7" fmla="*/ 245777 w 3233540"/>
                  <a:gd name="connsiteY7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096509 w 3233540"/>
                  <a:gd name="connsiteY4" fmla="*/ 1493533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00175 w 3233540"/>
                  <a:gd name="connsiteY5" fmla="*/ 2809830 h 3624101"/>
                  <a:gd name="connsiteX6" fmla="*/ 3233540 w 3233540"/>
                  <a:gd name="connsiteY6" fmla="*/ 3624101 h 3624101"/>
                  <a:gd name="connsiteX7" fmla="*/ 9230 w 3233540"/>
                  <a:gd name="connsiteY7" fmla="*/ 3624101 h 3624101"/>
                  <a:gd name="connsiteX8" fmla="*/ 0 w 3233540"/>
                  <a:gd name="connsiteY8" fmla="*/ 827169 h 3624101"/>
                  <a:gd name="connsiteX9" fmla="*/ 245777 w 3233540"/>
                  <a:gd name="connsiteY9" fmla="*/ 543473 h 3624101"/>
                  <a:gd name="connsiteX0" fmla="*/ 245777 w 3238534"/>
                  <a:gd name="connsiteY0" fmla="*/ 543473 h 3624101"/>
                  <a:gd name="connsiteX1" fmla="*/ 1741550 w 3238534"/>
                  <a:gd name="connsiteY1" fmla="*/ 20944 h 3624101"/>
                  <a:gd name="connsiteX2" fmla="*/ 2183568 w 3238534"/>
                  <a:gd name="connsiteY2" fmla="*/ 131009 h 3624101"/>
                  <a:gd name="connsiteX3" fmla="*/ 3074881 w 3238534"/>
                  <a:gd name="connsiteY3" fmla="*/ 1001901 h 3624101"/>
                  <a:gd name="connsiteX4" fmla="*/ 3159994 w 3238534"/>
                  <a:gd name="connsiteY4" fmla="*/ 1333300 h 3624101"/>
                  <a:gd name="connsiteX5" fmla="*/ 3238534 w 3238534"/>
                  <a:gd name="connsiteY5" fmla="*/ 2753754 h 3624101"/>
                  <a:gd name="connsiteX6" fmla="*/ 3233540 w 3238534"/>
                  <a:gd name="connsiteY6" fmla="*/ 3624101 h 3624101"/>
                  <a:gd name="connsiteX7" fmla="*/ 9230 w 3238534"/>
                  <a:gd name="connsiteY7" fmla="*/ 3624101 h 3624101"/>
                  <a:gd name="connsiteX8" fmla="*/ 0 w 3238534"/>
                  <a:gd name="connsiteY8" fmla="*/ 827169 h 3624101"/>
                  <a:gd name="connsiteX9" fmla="*/ 245777 w 3238534"/>
                  <a:gd name="connsiteY9" fmla="*/ 543473 h 3624101"/>
                  <a:gd name="connsiteX0" fmla="*/ 245777 w 3472393"/>
                  <a:gd name="connsiteY0" fmla="*/ 543473 h 3624101"/>
                  <a:gd name="connsiteX1" fmla="*/ 1741550 w 3472393"/>
                  <a:gd name="connsiteY1" fmla="*/ 20944 h 3624101"/>
                  <a:gd name="connsiteX2" fmla="*/ 2183568 w 3472393"/>
                  <a:gd name="connsiteY2" fmla="*/ 131009 h 3624101"/>
                  <a:gd name="connsiteX3" fmla="*/ 3074881 w 3472393"/>
                  <a:gd name="connsiteY3" fmla="*/ 1001901 h 3624101"/>
                  <a:gd name="connsiteX4" fmla="*/ 3159994 w 3472393"/>
                  <a:gd name="connsiteY4" fmla="*/ 1333300 h 3624101"/>
                  <a:gd name="connsiteX5" fmla="*/ 3238534 w 3472393"/>
                  <a:gd name="connsiteY5" fmla="*/ 2753754 h 3624101"/>
                  <a:gd name="connsiteX6" fmla="*/ 3234141 w 3472393"/>
                  <a:gd name="connsiteY6" fmla="*/ 3121170 h 3624101"/>
                  <a:gd name="connsiteX7" fmla="*/ 3233540 w 3472393"/>
                  <a:gd name="connsiteY7" fmla="*/ 3624101 h 3624101"/>
                  <a:gd name="connsiteX8" fmla="*/ 9230 w 3472393"/>
                  <a:gd name="connsiteY8" fmla="*/ 3624101 h 3624101"/>
                  <a:gd name="connsiteX9" fmla="*/ 0 w 3472393"/>
                  <a:gd name="connsiteY9" fmla="*/ 827169 h 3624101"/>
                  <a:gd name="connsiteX10" fmla="*/ 245777 w 3472393"/>
                  <a:gd name="connsiteY10" fmla="*/ 543473 h 3624101"/>
                  <a:gd name="connsiteX0" fmla="*/ 245777 w 3434161"/>
                  <a:gd name="connsiteY0" fmla="*/ 543473 h 3624101"/>
                  <a:gd name="connsiteX1" fmla="*/ 1741550 w 3434161"/>
                  <a:gd name="connsiteY1" fmla="*/ 20944 h 3624101"/>
                  <a:gd name="connsiteX2" fmla="*/ 2183568 w 3434161"/>
                  <a:gd name="connsiteY2" fmla="*/ 131009 h 3624101"/>
                  <a:gd name="connsiteX3" fmla="*/ 3074881 w 3434161"/>
                  <a:gd name="connsiteY3" fmla="*/ 1001901 h 3624101"/>
                  <a:gd name="connsiteX4" fmla="*/ 3159994 w 3434161"/>
                  <a:gd name="connsiteY4" fmla="*/ 1333300 h 3624101"/>
                  <a:gd name="connsiteX5" fmla="*/ 3238534 w 3434161"/>
                  <a:gd name="connsiteY5" fmla="*/ 2753754 h 3624101"/>
                  <a:gd name="connsiteX6" fmla="*/ 3059104 w 3434161"/>
                  <a:gd name="connsiteY6" fmla="*/ 3086586 h 3624101"/>
                  <a:gd name="connsiteX7" fmla="*/ 3233540 w 3434161"/>
                  <a:gd name="connsiteY7" fmla="*/ 3624101 h 3624101"/>
                  <a:gd name="connsiteX8" fmla="*/ 9230 w 3434161"/>
                  <a:gd name="connsiteY8" fmla="*/ 3624101 h 3624101"/>
                  <a:gd name="connsiteX9" fmla="*/ 0 w 3434161"/>
                  <a:gd name="connsiteY9" fmla="*/ 827169 h 3624101"/>
                  <a:gd name="connsiteX10" fmla="*/ 245777 w 3434161"/>
                  <a:gd name="connsiteY10" fmla="*/ 543473 h 3624101"/>
                  <a:gd name="connsiteX0" fmla="*/ 245777 w 3434161"/>
                  <a:gd name="connsiteY0" fmla="*/ 543473 h 3624101"/>
                  <a:gd name="connsiteX1" fmla="*/ 1741550 w 3434161"/>
                  <a:gd name="connsiteY1" fmla="*/ 20944 h 3624101"/>
                  <a:gd name="connsiteX2" fmla="*/ 2183568 w 3434161"/>
                  <a:gd name="connsiteY2" fmla="*/ 131009 h 3624101"/>
                  <a:gd name="connsiteX3" fmla="*/ 3074881 w 3434161"/>
                  <a:gd name="connsiteY3" fmla="*/ 1001901 h 3624101"/>
                  <a:gd name="connsiteX4" fmla="*/ 3159994 w 3434161"/>
                  <a:gd name="connsiteY4" fmla="*/ 1333300 h 3624101"/>
                  <a:gd name="connsiteX5" fmla="*/ 3238534 w 3434161"/>
                  <a:gd name="connsiteY5" fmla="*/ 2753754 h 3624101"/>
                  <a:gd name="connsiteX6" fmla="*/ 3059104 w 3434161"/>
                  <a:gd name="connsiteY6" fmla="*/ 3086586 h 3624101"/>
                  <a:gd name="connsiteX7" fmla="*/ 3233540 w 3434161"/>
                  <a:gd name="connsiteY7" fmla="*/ 3624101 h 3624101"/>
                  <a:gd name="connsiteX8" fmla="*/ 9230 w 3434161"/>
                  <a:gd name="connsiteY8" fmla="*/ 3624101 h 3624101"/>
                  <a:gd name="connsiteX9" fmla="*/ 0 w 3434161"/>
                  <a:gd name="connsiteY9" fmla="*/ 827169 h 3624101"/>
                  <a:gd name="connsiteX10" fmla="*/ 245777 w 3434161"/>
                  <a:gd name="connsiteY10" fmla="*/ 543473 h 3624101"/>
                  <a:gd name="connsiteX0" fmla="*/ 245777 w 3434161"/>
                  <a:gd name="connsiteY0" fmla="*/ 543473 h 3624101"/>
                  <a:gd name="connsiteX1" fmla="*/ 1741550 w 3434161"/>
                  <a:gd name="connsiteY1" fmla="*/ 20944 h 3624101"/>
                  <a:gd name="connsiteX2" fmla="*/ 2183568 w 3434161"/>
                  <a:gd name="connsiteY2" fmla="*/ 131009 h 3624101"/>
                  <a:gd name="connsiteX3" fmla="*/ 3074881 w 3434161"/>
                  <a:gd name="connsiteY3" fmla="*/ 1001901 h 3624101"/>
                  <a:gd name="connsiteX4" fmla="*/ 3159994 w 3434161"/>
                  <a:gd name="connsiteY4" fmla="*/ 1333300 h 3624101"/>
                  <a:gd name="connsiteX5" fmla="*/ 3238534 w 3434161"/>
                  <a:gd name="connsiteY5" fmla="*/ 2753754 h 3624101"/>
                  <a:gd name="connsiteX6" fmla="*/ 3059104 w 3434161"/>
                  <a:gd name="connsiteY6" fmla="*/ 3086586 h 3624101"/>
                  <a:gd name="connsiteX7" fmla="*/ 3233540 w 3434161"/>
                  <a:gd name="connsiteY7" fmla="*/ 3624101 h 3624101"/>
                  <a:gd name="connsiteX8" fmla="*/ 9230 w 3434161"/>
                  <a:gd name="connsiteY8" fmla="*/ 3624101 h 3624101"/>
                  <a:gd name="connsiteX9" fmla="*/ 0 w 3434161"/>
                  <a:gd name="connsiteY9" fmla="*/ 827169 h 3624101"/>
                  <a:gd name="connsiteX10" fmla="*/ 245777 w 3434161"/>
                  <a:gd name="connsiteY10" fmla="*/ 543473 h 3624101"/>
                  <a:gd name="connsiteX0" fmla="*/ 245777 w 3240261"/>
                  <a:gd name="connsiteY0" fmla="*/ 543473 h 3726839"/>
                  <a:gd name="connsiteX1" fmla="*/ 1741550 w 3240261"/>
                  <a:gd name="connsiteY1" fmla="*/ 20944 h 3726839"/>
                  <a:gd name="connsiteX2" fmla="*/ 2183568 w 3240261"/>
                  <a:gd name="connsiteY2" fmla="*/ 131009 h 3726839"/>
                  <a:gd name="connsiteX3" fmla="*/ 3074881 w 3240261"/>
                  <a:gd name="connsiteY3" fmla="*/ 1001901 h 3726839"/>
                  <a:gd name="connsiteX4" fmla="*/ 3159994 w 3240261"/>
                  <a:gd name="connsiteY4" fmla="*/ 1333300 h 3726839"/>
                  <a:gd name="connsiteX5" fmla="*/ 3238534 w 3240261"/>
                  <a:gd name="connsiteY5" fmla="*/ 2753754 h 3726839"/>
                  <a:gd name="connsiteX6" fmla="*/ 3059104 w 3240261"/>
                  <a:gd name="connsiteY6" fmla="*/ 3086586 h 3726839"/>
                  <a:gd name="connsiteX7" fmla="*/ 9230 w 3240261"/>
                  <a:gd name="connsiteY7" fmla="*/ 3624101 h 3726839"/>
                  <a:gd name="connsiteX8" fmla="*/ 0 w 3240261"/>
                  <a:gd name="connsiteY8" fmla="*/ 827169 h 3726839"/>
                  <a:gd name="connsiteX9" fmla="*/ 245777 w 3240261"/>
                  <a:gd name="connsiteY9" fmla="*/ 543473 h 3726839"/>
                  <a:gd name="connsiteX0" fmla="*/ 245777 w 3240261"/>
                  <a:gd name="connsiteY0" fmla="*/ 543473 h 3822318"/>
                  <a:gd name="connsiteX1" fmla="*/ 1741550 w 3240261"/>
                  <a:gd name="connsiteY1" fmla="*/ 20944 h 3822318"/>
                  <a:gd name="connsiteX2" fmla="*/ 2183568 w 3240261"/>
                  <a:gd name="connsiteY2" fmla="*/ 131009 h 3822318"/>
                  <a:gd name="connsiteX3" fmla="*/ 3074881 w 3240261"/>
                  <a:gd name="connsiteY3" fmla="*/ 1001901 h 3822318"/>
                  <a:gd name="connsiteX4" fmla="*/ 3159994 w 3240261"/>
                  <a:gd name="connsiteY4" fmla="*/ 1333300 h 3822318"/>
                  <a:gd name="connsiteX5" fmla="*/ 3238534 w 3240261"/>
                  <a:gd name="connsiteY5" fmla="*/ 2753754 h 3822318"/>
                  <a:gd name="connsiteX6" fmla="*/ 3059104 w 3240261"/>
                  <a:gd name="connsiteY6" fmla="*/ 3086586 h 3822318"/>
                  <a:gd name="connsiteX7" fmla="*/ 1542418 w 3240261"/>
                  <a:gd name="connsiteY7" fmla="*/ 3537131 h 3822318"/>
                  <a:gd name="connsiteX8" fmla="*/ 9230 w 3240261"/>
                  <a:gd name="connsiteY8" fmla="*/ 3624101 h 3822318"/>
                  <a:gd name="connsiteX9" fmla="*/ 0 w 3240261"/>
                  <a:gd name="connsiteY9" fmla="*/ 827169 h 3822318"/>
                  <a:gd name="connsiteX10" fmla="*/ 245777 w 3240261"/>
                  <a:gd name="connsiteY10" fmla="*/ 543473 h 3822318"/>
                  <a:gd name="connsiteX0" fmla="*/ 245777 w 3240261"/>
                  <a:gd name="connsiteY0" fmla="*/ 543473 h 3828324"/>
                  <a:gd name="connsiteX1" fmla="*/ 1741550 w 3240261"/>
                  <a:gd name="connsiteY1" fmla="*/ 20944 h 3828324"/>
                  <a:gd name="connsiteX2" fmla="*/ 2183568 w 3240261"/>
                  <a:gd name="connsiteY2" fmla="*/ 131009 h 3828324"/>
                  <a:gd name="connsiteX3" fmla="*/ 3074881 w 3240261"/>
                  <a:gd name="connsiteY3" fmla="*/ 1001901 h 3828324"/>
                  <a:gd name="connsiteX4" fmla="*/ 3159994 w 3240261"/>
                  <a:gd name="connsiteY4" fmla="*/ 1333300 h 3828324"/>
                  <a:gd name="connsiteX5" fmla="*/ 3238534 w 3240261"/>
                  <a:gd name="connsiteY5" fmla="*/ 2753754 h 3828324"/>
                  <a:gd name="connsiteX6" fmla="*/ 3059104 w 3240261"/>
                  <a:gd name="connsiteY6" fmla="*/ 3086586 h 3828324"/>
                  <a:gd name="connsiteX7" fmla="*/ 1546847 w 3240261"/>
                  <a:gd name="connsiteY7" fmla="*/ 3560740 h 3828324"/>
                  <a:gd name="connsiteX8" fmla="*/ 9230 w 3240261"/>
                  <a:gd name="connsiteY8" fmla="*/ 3624101 h 3828324"/>
                  <a:gd name="connsiteX9" fmla="*/ 0 w 3240261"/>
                  <a:gd name="connsiteY9" fmla="*/ 827169 h 3828324"/>
                  <a:gd name="connsiteX10" fmla="*/ 245777 w 3240261"/>
                  <a:gd name="connsiteY10" fmla="*/ 543473 h 3828324"/>
                  <a:gd name="connsiteX0" fmla="*/ 245777 w 3240261"/>
                  <a:gd name="connsiteY0" fmla="*/ 543473 h 3828324"/>
                  <a:gd name="connsiteX1" fmla="*/ 1741550 w 3240261"/>
                  <a:gd name="connsiteY1" fmla="*/ 20944 h 3828324"/>
                  <a:gd name="connsiteX2" fmla="*/ 2183568 w 3240261"/>
                  <a:gd name="connsiteY2" fmla="*/ 131009 h 3828324"/>
                  <a:gd name="connsiteX3" fmla="*/ 3074881 w 3240261"/>
                  <a:gd name="connsiteY3" fmla="*/ 1001901 h 3828324"/>
                  <a:gd name="connsiteX4" fmla="*/ 3159994 w 3240261"/>
                  <a:gd name="connsiteY4" fmla="*/ 1333300 h 3828324"/>
                  <a:gd name="connsiteX5" fmla="*/ 3238534 w 3240261"/>
                  <a:gd name="connsiteY5" fmla="*/ 2753754 h 3828324"/>
                  <a:gd name="connsiteX6" fmla="*/ 3059104 w 3240261"/>
                  <a:gd name="connsiteY6" fmla="*/ 3086586 h 3828324"/>
                  <a:gd name="connsiteX7" fmla="*/ 1546847 w 3240261"/>
                  <a:gd name="connsiteY7" fmla="*/ 3560740 h 3828324"/>
                  <a:gd name="connsiteX8" fmla="*/ 9230 w 3240261"/>
                  <a:gd name="connsiteY8" fmla="*/ 3624101 h 3828324"/>
                  <a:gd name="connsiteX9" fmla="*/ 0 w 3240261"/>
                  <a:gd name="connsiteY9" fmla="*/ 827169 h 3828324"/>
                  <a:gd name="connsiteX10" fmla="*/ 245777 w 3240261"/>
                  <a:gd name="connsiteY10" fmla="*/ 543473 h 3828324"/>
                  <a:gd name="connsiteX0" fmla="*/ 245777 w 3240261"/>
                  <a:gd name="connsiteY0" fmla="*/ 543473 h 3828324"/>
                  <a:gd name="connsiteX1" fmla="*/ 1741550 w 3240261"/>
                  <a:gd name="connsiteY1" fmla="*/ 20944 h 3828324"/>
                  <a:gd name="connsiteX2" fmla="*/ 2183568 w 3240261"/>
                  <a:gd name="connsiteY2" fmla="*/ 131009 h 3828324"/>
                  <a:gd name="connsiteX3" fmla="*/ 3074881 w 3240261"/>
                  <a:gd name="connsiteY3" fmla="*/ 1001901 h 3828324"/>
                  <a:gd name="connsiteX4" fmla="*/ 3159994 w 3240261"/>
                  <a:gd name="connsiteY4" fmla="*/ 1333300 h 3828324"/>
                  <a:gd name="connsiteX5" fmla="*/ 3238534 w 3240261"/>
                  <a:gd name="connsiteY5" fmla="*/ 2753754 h 3828324"/>
                  <a:gd name="connsiteX6" fmla="*/ 3059104 w 3240261"/>
                  <a:gd name="connsiteY6" fmla="*/ 3086586 h 3828324"/>
                  <a:gd name="connsiteX7" fmla="*/ 1546847 w 3240261"/>
                  <a:gd name="connsiteY7" fmla="*/ 3560740 h 3828324"/>
                  <a:gd name="connsiteX8" fmla="*/ 9230 w 3240261"/>
                  <a:gd name="connsiteY8" fmla="*/ 3624101 h 3828324"/>
                  <a:gd name="connsiteX9" fmla="*/ 0 w 3240261"/>
                  <a:gd name="connsiteY9" fmla="*/ 827169 h 3828324"/>
                  <a:gd name="connsiteX10" fmla="*/ 245777 w 3240261"/>
                  <a:gd name="connsiteY10" fmla="*/ 543473 h 3828324"/>
                  <a:gd name="connsiteX0" fmla="*/ 245777 w 3240261"/>
                  <a:gd name="connsiteY0" fmla="*/ 543473 h 3846703"/>
                  <a:gd name="connsiteX1" fmla="*/ 1741550 w 3240261"/>
                  <a:gd name="connsiteY1" fmla="*/ 20944 h 3846703"/>
                  <a:gd name="connsiteX2" fmla="*/ 2183568 w 3240261"/>
                  <a:gd name="connsiteY2" fmla="*/ 131009 h 3846703"/>
                  <a:gd name="connsiteX3" fmla="*/ 3074881 w 3240261"/>
                  <a:gd name="connsiteY3" fmla="*/ 1001901 h 3846703"/>
                  <a:gd name="connsiteX4" fmla="*/ 3159994 w 3240261"/>
                  <a:gd name="connsiteY4" fmla="*/ 1333300 h 3846703"/>
                  <a:gd name="connsiteX5" fmla="*/ 3238534 w 3240261"/>
                  <a:gd name="connsiteY5" fmla="*/ 2753754 h 3846703"/>
                  <a:gd name="connsiteX6" fmla="*/ 3059104 w 3240261"/>
                  <a:gd name="connsiteY6" fmla="*/ 3086586 h 3846703"/>
                  <a:gd name="connsiteX7" fmla="*/ 1546847 w 3240261"/>
                  <a:gd name="connsiteY7" fmla="*/ 3560740 h 3846703"/>
                  <a:gd name="connsiteX8" fmla="*/ 1181426 w 3240261"/>
                  <a:gd name="connsiteY8" fmla="*/ 3661315 h 3846703"/>
                  <a:gd name="connsiteX9" fmla="*/ 9230 w 3240261"/>
                  <a:gd name="connsiteY9" fmla="*/ 3624101 h 3846703"/>
                  <a:gd name="connsiteX10" fmla="*/ 0 w 3240261"/>
                  <a:gd name="connsiteY10" fmla="*/ 827169 h 3846703"/>
                  <a:gd name="connsiteX11" fmla="*/ 245777 w 3240261"/>
                  <a:gd name="connsiteY11" fmla="*/ 543473 h 3846703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546847 w 3240261"/>
                  <a:gd name="connsiteY7" fmla="*/ 3560740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546847 w 3240261"/>
                  <a:gd name="connsiteY7" fmla="*/ 3560740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546847 w 3240261"/>
                  <a:gd name="connsiteY7" fmla="*/ 3560740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499630 w 3240261"/>
                  <a:gd name="connsiteY7" fmla="*/ 3569598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499630 w 3240261"/>
                  <a:gd name="connsiteY7" fmla="*/ 3569598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499630 w 3240261"/>
                  <a:gd name="connsiteY7" fmla="*/ 3569598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12898 w 3240261"/>
                  <a:gd name="connsiteY9" fmla="*/ 2569988 h 3625487"/>
                  <a:gd name="connsiteX10" fmla="*/ 0 w 3240261"/>
                  <a:gd name="connsiteY10" fmla="*/ 827169 h 3625487"/>
                  <a:gd name="connsiteX11" fmla="*/ 245777 w 3240261"/>
                  <a:gd name="connsiteY11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10745 w 3240261"/>
                  <a:gd name="connsiteY9" fmla="*/ 2396788 h 3625487"/>
                  <a:gd name="connsiteX10" fmla="*/ 0 w 3240261"/>
                  <a:gd name="connsiteY10" fmla="*/ 827169 h 3625487"/>
                  <a:gd name="connsiteX11" fmla="*/ 245777 w 3240261"/>
                  <a:gd name="connsiteY11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185537 w 3240261"/>
                  <a:gd name="connsiteY9" fmla="*/ 2741621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6486 w 3240261"/>
                  <a:gd name="connsiteY9" fmla="*/ 2884137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2922 w 3240261"/>
                  <a:gd name="connsiteY9" fmla="*/ 2856152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2922 w 3240261"/>
                  <a:gd name="connsiteY9" fmla="*/ 2856152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2922 w 3240261"/>
                  <a:gd name="connsiteY9" fmla="*/ 2856152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2632"/>
                  <a:gd name="connsiteX1" fmla="*/ 1741550 w 3240261"/>
                  <a:gd name="connsiteY1" fmla="*/ 20944 h 3622632"/>
                  <a:gd name="connsiteX2" fmla="*/ 2183568 w 3240261"/>
                  <a:gd name="connsiteY2" fmla="*/ 131009 h 3622632"/>
                  <a:gd name="connsiteX3" fmla="*/ 3074881 w 3240261"/>
                  <a:gd name="connsiteY3" fmla="*/ 1001901 h 3622632"/>
                  <a:gd name="connsiteX4" fmla="*/ 3159994 w 3240261"/>
                  <a:gd name="connsiteY4" fmla="*/ 1333300 h 3622632"/>
                  <a:gd name="connsiteX5" fmla="*/ 3238534 w 3240261"/>
                  <a:gd name="connsiteY5" fmla="*/ 2753754 h 3622632"/>
                  <a:gd name="connsiteX6" fmla="*/ 3059104 w 3240261"/>
                  <a:gd name="connsiteY6" fmla="*/ 3086586 h 3622632"/>
                  <a:gd name="connsiteX7" fmla="*/ 1499630 w 3240261"/>
                  <a:gd name="connsiteY7" fmla="*/ 3569598 h 3622632"/>
                  <a:gd name="connsiteX8" fmla="*/ 1029787 w 3240261"/>
                  <a:gd name="connsiteY8" fmla="*/ 3531326 h 3622632"/>
                  <a:gd name="connsiteX9" fmla="*/ 212922 w 3240261"/>
                  <a:gd name="connsiteY9" fmla="*/ 2856152 h 3622632"/>
                  <a:gd name="connsiteX10" fmla="*/ 10745 w 3240261"/>
                  <a:gd name="connsiteY10" fmla="*/ 2396788 h 3622632"/>
                  <a:gd name="connsiteX11" fmla="*/ 0 w 3240261"/>
                  <a:gd name="connsiteY11" fmla="*/ 827169 h 3622632"/>
                  <a:gd name="connsiteX12" fmla="*/ 245777 w 3240261"/>
                  <a:gd name="connsiteY12" fmla="*/ 543473 h 3622632"/>
                  <a:gd name="connsiteX0" fmla="*/ 245777 w 3240261"/>
                  <a:gd name="connsiteY0" fmla="*/ 543473 h 3622632"/>
                  <a:gd name="connsiteX1" fmla="*/ 1741550 w 3240261"/>
                  <a:gd name="connsiteY1" fmla="*/ 20944 h 3622632"/>
                  <a:gd name="connsiteX2" fmla="*/ 2183568 w 3240261"/>
                  <a:gd name="connsiteY2" fmla="*/ 131009 h 3622632"/>
                  <a:gd name="connsiteX3" fmla="*/ 3074881 w 3240261"/>
                  <a:gd name="connsiteY3" fmla="*/ 1001901 h 3622632"/>
                  <a:gd name="connsiteX4" fmla="*/ 3159994 w 3240261"/>
                  <a:gd name="connsiteY4" fmla="*/ 1333300 h 3622632"/>
                  <a:gd name="connsiteX5" fmla="*/ 3238534 w 3240261"/>
                  <a:gd name="connsiteY5" fmla="*/ 2753754 h 3622632"/>
                  <a:gd name="connsiteX6" fmla="*/ 3059104 w 3240261"/>
                  <a:gd name="connsiteY6" fmla="*/ 3086586 h 3622632"/>
                  <a:gd name="connsiteX7" fmla="*/ 1499630 w 3240261"/>
                  <a:gd name="connsiteY7" fmla="*/ 3569598 h 3622632"/>
                  <a:gd name="connsiteX8" fmla="*/ 1029787 w 3240261"/>
                  <a:gd name="connsiteY8" fmla="*/ 3531326 h 3622632"/>
                  <a:gd name="connsiteX9" fmla="*/ 212922 w 3240261"/>
                  <a:gd name="connsiteY9" fmla="*/ 2856152 h 3622632"/>
                  <a:gd name="connsiteX10" fmla="*/ 10745 w 3240261"/>
                  <a:gd name="connsiteY10" fmla="*/ 2396788 h 3622632"/>
                  <a:gd name="connsiteX11" fmla="*/ 0 w 3240261"/>
                  <a:gd name="connsiteY11" fmla="*/ 827169 h 3622632"/>
                  <a:gd name="connsiteX12" fmla="*/ 245777 w 3240261"/>
                  <a:gd name="connsiteY12" fmla="*/ 543473 h 3622632"/>
                  <a:gd name="connsiteX0" fmla="*/ 245777 w 3240261"/>
                  <a:gd name="connsiteY0" fmla="*/ 543473 h 3622632"/>
                  <a:gd name="connsiteX1" fmla="*/ 1741550 w 3240261"/>
                  <a:gd name="connsiteY1" fmla="*/ 20944 h 3622632"/>
                  <a:gd name="connsiteX2" fmla="*/ 2183568 w 3240261"/>
                  <a:gd name="connsiteY2" fmla="*/ 131009 h 3622632"/>
                  <a:gd name="connsiteX3" fmla="*/ 3074881 w 3240261"/>
                  <a:gd name="connsiteY3" fmla="*/ 1001901 h 3622632"/>
                  <a:gd name="connsiteX4" fmla="*/ 3159994 w 3240261"/>
                  <a:gd name="connsiteY4" fmla="*/ 1333300 h 3622632"/>
                  <a:gd name="connsiteX5" fmla="*/ 3238534 w 3240261"/>
                  <a:gd name="connsiteY5" fmla="*/ 2753754 h 3622632"/>
                  <a:gd name="connsiteX6" fmla="*/ 3059104 w 3240261"/>
                  <a:gd name="connsiteY6" fmla="*/ 3086586 h 3622632"/>
                  <a:gd name="connsiteX7" fmla="*/ 1499630 w 3240261"/>
                  <a:gd name="connsiteY7" fmla="*/ 3569598 h 3622632"/>
                  <a:gd name="connsiteX8" fmla="*/ 1029787 w 3240261"/>
                  <a:gd name="connsiteY8" fmla="*/ 3531326 h 3622632"/>
                  <a:gd name="connsiteX9" fmla="*/ 212922 w 3240261"/>
                  <a:gd name="connsiteY9" fmla="*/ 2856152 h 3622632"/>
                  <a:gd name="connsiteX10" fmla="*/ 10745 w 3240261"/>
                  <a:gd name="connsiteY10" fmla="*/ 2396788 h 3622632"/>
                  <a:gd name="connsiteX11" fmla="*/ 0 w 3240261"/>
                  <a:gd name="connsiteY11" fmla="*/ 827169 h 3622632"/>
                  <a:gd name="connsiteX12" fmla="*/ 245777 w 3240261"/>
                  <a:gd name="connsiteY12" fmla="*/ 543473 h 3622632"/>
                  <a:gd name="connsiteX0" fmla="*/ 245777 w 3240467"/>
                  <a:gd name="connsiteY0" fmla="*/ 543473 h 3622632"/>
                  <a:gd name="connsiteX1" fmla="*/ 1741550 w 3240467"/>
                  <a:gd name="connsiteY1" fmla="*/ 20944 h 3622632"/>
                  <a:gd name="connsiteX2" fmla="*/ 2183568 w 3240467"/>
                  <a:gd name="connsiteY2" fmla="*/ 131009 h 3622632"/>
                  <a:gd name="connsiteX3" fmla="*/ 3074881 w 3240467"/>
                  <a:gd name="connsiteY3" fmla="*/ 1001901 h 3622632"/>
                  <a:gd name="connsiteX4" fmla="*/ 3159994 w 3240467"/>
                  <a:gd name="connsiteY4" fmla="*/ 1333300 h 3622632"/>
                  <a:gd name="connsiteX5" fmla="*/ 3238534 w 3240467"/>
                  <a:gd name="connsiteY5" fmla="*/ 2753754 h 3622632"/>
                  <a:gd name="connsiteX6" fmla="*/ 3059104 w 3240467"/>
                  <a:gd name="connsiteY6" fmla="*/ 3086586 h 3622632"/>
                  <a:gd name="connsiteX7" fmla="*/ 1499630 w 3240467"/>
                  <a:gd name="connsiteY7" fmla="*/ 3569598 h 3622632"/>
                  <a:gd name="connsiteX8" fmla="*/ 1029787 w 3240467"/>
                  <a:gd name="connsiteY8" fmla="*/ 3531326 h 3622632"/>
                  <a:gd name="connsiteX9" fmla="*/ 212922 w 3240467"/>
                  <a:gd name="connsiteY9" fmla="*/ 2856152 h 3622632"/>
                  <a:gd name="connsiteX10" fmla="*/ 10745 w 3240467"/>
                  <a:gd name="connsiteY10" fmla="*/ 2396788 h 3622632"/>
                  <a:gd name="connsiteX11" fmla="*/ 0 w 3240467"/>
                  <a:gd name="connsiteY11" fmla="*/ 827169 h 3622632"/>
                  <a:gd name="connsiteX12" fmla="*/ 245777 w 3240467"/>
                  <a:gd name="connsiteY12" fmla="*/ 543473 h 3622632"/>
                  <a:gd name="connsiteX0" fmla="*/ 245777 w 3240036"/>
                  <a:gd name="connsiteY0" fmla="*/ 543473 h 3622632"/>
                  <a:gd name="connsiteX1" fmla="*/ 1741550 w 3240036"/>
                  <a:gd name="connsiteY1" fmla="*/ 20944 h 3622632"/>
                  <a:gd name="connsiteX2" fmla="*/ 2183568 w 3240036"/>
                  <a:gd name="connsiteY2" fmla="*/ 131009 h 3622632"/>
                  <a:gd name="connsiteX3" fmla="*/ 3074881 w 3240036"/>
                  <a:gd name="connsiteY3" fmla="*/ 1001901 h 3622632"/>
                  <a:gd name="connsiteX4" fmla="*/ 3159994 w 3240036"/>
                  <a:gd name="connsiteY4" fmla="*/ 1333300 h 3622632"/>
                  <a:gd name="connsiteX5" fmla="*/ 3238534 w 3240036"/>
                  <a:gd name="connsiteY5" fmla="*/ 2753754 h 3622632"/>
                  <a:gd name="connsiteX6" fmla="*/ 3059104 w 3240036"/>
                  <a:gd name="connsiteY6" fmla="*/ 3086586 h 3622632"/>
                  <a:gd name="connsiteX7" fmla="*/ 1499630 w 3240036"/>
                  <a:gd name="connsiteY7" fmla="*/ 3569598 h 3622632"/>
                  <a:gd name="connsiteX8" fmla="*/ 1029787 w 3240036"/>
                  <a:gd name="connsiteY8" fmla="*/ 3531326 h 3622632"/>
                  <a:gd name="connsiteX9" fmla="*/ 212922 w 3240036"/>
                  <a:gd name="connsiteY9" fmla="*/ 2856152 h 3622632"/>
                  <a:gd name="connsiteX10" fmla="*/ 10745 w 3240036"/>
                  <a:gd name="connsiteY10" fmla="*/ 2396788 h 3622632"/>
                  <a:gd name="connsiteX11" fmla="*/ 0 w 3240036"/>
                  <a:gd name="connsiteY11" fmla="*/ 827169 h 3622632"/>
                  <a:gd name="connsiteX12" fmla="*/ 245777 w 3240036"/>
                  <a:gd name="connsiteY12" fmla="*/ 543473 h 3622632"/>
                  <a:gd name="connsiteX0" fmla="*/ 245777 w 3240036"/>
                  <a:gd name="connsiteY0" fmla="*/ 543473 h 3622632"/>
                  <a:gd name="connsiteX1" fmla="*/ 1741550 w 3240036"/>
                  <a:gd name="connsiteY1" fmla="*/ 20944 h 3622632"/>
                  <a:gd name="connsiteX2" fmla="*/ 2183568 w 3240036"/>
                  <a:gd name="connsiteY2" fmla="*/ 131009 h 3622632"/>
                  <a:gd name="connsiteX3" fmla="*/ 3074881 w 3240036"/>
                  <a:gd name="connsiteY3" fmla="*/ 1001901 h 3622632"/>
                  <a:gd name="connsiteX4" fmla="*/ 3165233 w 3240036"/>
                  <a:gd name="connsiteY4" fmla="*/ 1329788 h 3622632"/>
                  <a:gd name="connsiteX5" fmla="*/ 3238534 w 3240036"/>
                  <a:gd name="connsiteY5" fmla="*/ 2753754 h 3622632"/>
                  <a:gd name="connsiteX6" fmla="*/ 3059104 w 3240036"/>
                  <a:gd name="connsiteY6" fmla="*/ 3086586 h 3622632"/>
                  <a:gd name="connsiteX7" fmla="*/ 1499630 w 3240036"/>
                  <a:gd name="connsiteY7" fmla="*/ 3569598 h 3622632"/>
                  <a:gd name="connsiteX8" fmla="*/ 1029787 w 3240036"/>
                  <a:gd name="connsiteY8" fmla="*/ 3531326 h 3622632"/>
                  <a:gd name="connsiteX9" fmla="*/ 212922 w 3240036"/>
                  <a:gd name="connsiteY9" fmla="*/ 2856152 h 3622632"/>
                  <a:gd name="connsiteX10" fmla="*/ 10745 w 3240036"/>
                  <a:gd name="connsiteY10" fmla="*/ 2396788 h 3622632"/>
                  <a:gd name="connsiteX11" fmla="*/ 0 w 3240036"/>
                  <a:gd name="connsiteY11" fmla="*/ 827169 h 3622632"/>
                  <a:gd name="connsiteX12" fmla="*/ 245777 w 3240036"/>
                  <a:gd name="connsiteY12" fmla="*/ 543473 h 3622632"/>
                  <a:gd name="connsiteX0" fmla="*/ 245777 w 3240036"/>
                  <a:gd name="connsiteY0" fmla="*/ 543473 h 3622632"/>
                  <a:gd name="connsiteX1" fmla="*/ 1741550 w 3240036"/>
                  <a:gd name="connsiteY1" fmla="*/ 20944 h 3622632"/>
                  <a:gd name="connsiteX2" fmla="*/ 2183568 w 3240036"/>
                  <a:gd name="connsiteY2" fmla="*/ 131009 h 3622632"/>
                  <a:gd name="connsiteX3" fmla="*/ 3074881 w 3240036"/>
                  <a:gd name="connsiteY3" fmla="*/ 1001901 h 3622632"/>
                  <a:gd name="connsiteX4" fmla="*/ 3165233 w 3240036"/>
                  <a:gd name="connsiteY4" fmla="*/ 1329788 h 3622632"/>
                  <a:gd name="connsiteX5" fmla="*/ 3238534 w 3240036"/>
                  <a:gd name="connsiteY5" fmla="*/ 2753754 h 3622632"/>
                  <a:gd name="connsiteX6" fmla="*/ 3059104 w 3240036"/>
                  <a:gd name="connsiteY6" fmla="*/ 3086586 h 3622632"/>
                  <a:gd name="connsiteX7" fmla="*/ 1499630 w 3240036"/>
                  <a:gd name="connsiteY7" fmla="*/ 3569598 h 3622632"/>
                  <a:gd name="connsiteX8" fmla="*/ 1029787 w 3240036"/>
                  <a:gd name="connsiteY8" fmla="*/ 3531326 h 3622632"/>
                  <a:gd name="connsiteX9" fmla="*/ 212922 w 3240036"/>
                  <a:gd name="connsiteY9" fmla="*/ 2856152 h 3622632"/>
                  <a:gd name="connsiteX10" fmla="*/ 10745 w 3240036"/>
                  <a:gd name="connsiteY10" fmla="*/ 2396788 h 3622632"/>
                  <a:gd name="connsiteX11" fmla="*/ 0 w 3240036"/>
                  <a:gd name="connsiteY11" fmla="*/ 827169 h 3622632"/>
                  <a:gd name="connsiteX12" fmla="*/ 245777 w 3240036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74881 w 3208102"/>
                  <a:gd name="connsiteY3" fmla="*/ 1001901 h 3622632"/>
                  <a:gd name="connsiteX4" fmla="*/ 3165233 w 3208102"/>
                  <a:gd name="connsiteY4" fmla="*/ 1329788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74881 w 3208102"/>
                  <a:gd name="connsiteY3" fmla="*/ 1001901 h 3622632"/>
                  <a:gd name="connsiteX4" fmla="*/ 3155839 w 3208102"/>
                  <a:gd name="connsiteY4" fmla="*/ 1310262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5839 w 3208102"/>
                  <a:gd name="connsiteY4" fmla="*/ 1310262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5839 w 3208102"/>
                  <a:gd name="connsiteY4" fmla="*/ 1310262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3964 w 3208102"/>
                  <a:gd name="connsiteY4" fmla="*/ 1307463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3964 w 3208102"/>
                  <a:gd name="connsiteY4" fmla="*/ 1307463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3964 w 3208102"/>
                  <a:gd name="connsiteY4" fmla="*/ 1307463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9960"/>
                  <a:gd name="connsiteX1" fmla="*/ 1741550 w 3208102"/>
                  <a:gd name="connsiteY1" fmla="*/ 20944 h 3629960"/>
                  <a:gd name="connsiteX2" fmla="*/ 2183568 w 3208102"/>
                  <a:gd name="connsiteY2" fmla="*/ 131009 h 3629960"/>
                  <a:gd name="connsiteX3" fmla="*/ 3061787 w 3208102"/>
                  <a:gd name="connsiteY3" fmla="*/ 994460 h 3629960"/>
                  <a:gd name="connsiteX4" fmla="*/ 3153964 w 3208102"/>
                  <a:gd name="connsiteY4" fmla="*/ 1307463 h 3629960"/>
                  <a:gd name="connsiteX5" fmla="*/ 3206203 w 3208102"/>
                  <a:gd name="connsiteY5" fmla="*/ 2738532 h 3629960"/>
                  <a:gd name="connsiteX6" fmla="*/ 3059104 w 3208102"/>
                  <a:gd name="connsiteY6" fmla="*/ 3086586 h 3629960"/>
                  <a:gd name="connsiteX7" fmla="*/ 1500120 w 3208102"/>
                  <a:gd name="connsiteY7" fmla="*/ 3579404 h 3629960"/>
                  <a:gd name="connsiteX8" fmla="*/ 1029787 w 3208102"/>
                  <a:gd name="connsiteY8" fmla="*/ 3531326 h 3629960"/>
                  <a:gd name="connsiteX9" fmla="*/ 212922 w 3208102"/>
                  <a:gd name="connsiteY9" fmla="*/ 2856152 h 3629960"/>
                  <a:gd name="connsiteX10" fmla="*/ 10745 w 3208102"/>
                  <a:gd name="connsiteY10" fmla="*/ 2396788 h 3629960"/>
                  <a:gd name="connsiteX11" fmla="*/ 0 w 3208102"/>
                  <a:gd name="connsiteY11" fmla="*/ 827169 h 3629960"/>
                  <a:gd name="connsiteX12" fmla="*/ 245777 w 3208102"/>
                  <a:gd name="connsiteY12" fmla="*/ 543473 h 3629960"/>
                  <a:gd name="connsiteX0" fmla="*/ 245777 w 3208102"/>
                  <a:gd name="connsiteY0" fmla="*/ 543473 h 3623993"/>
                  <a:gd name="connsiteX1" fmla="*/ 1741550 w 3208102"/>
                  <a:gd name="connsiteY1" fmla="*/ 20944 h 3623993"/>
                  <a:gd name="connsiteX2" fmla="*/ 2183568 w 3208102"/>
                  <a:gd name="connsiteY2" fmla="*/ 131009 h 3623993"/>
                  <a:gd name="connsiteX3" fmla="*/ 3061787 w 3208102"/>
                  <a:gd name="connsiteY3" fmla="*/ 994460 h 3623993"/>
                  <a:gd name="connsiteX4" fmla="*/ 3153964 w 3208102"/>
                  <a:gd name="connsiteY4" fmla="*/ 1307463 h 3623993"/>
                  <a:gd name="connsiteX5" fmla="*/ 3206203 w 3208102"/>
                  <a:gd name="connsiteY5" fmla="*/ 2738532 h 3623993"/>
                  <a:gd name="connsiteX6" fmla="*/ 3059104 w 3208102"/>
                  <a:gd name="connsiteY6" fmla="*/ 3086586 h 3623993"/>
                  <a:gd name="connsiteX7" fmla="*/ 1500120 w 3208102"/>
                  <a:gd name="connsiteY7" fmla="*/ 3579404 h 3623993"/>
                  <a:gd name="connsiteX8" fmla="*/ 1029787 w 3208102"/>
                  <a:gd name="connsiteY8" fmla="*/ 3531326 h 3623993"/>
                  <a:gd name="connsiteX9" fmla="*/ 212922 w 3208102"/>
                  <a:gd name="connsiteY9" fmla="*/ 2856152 h 3623993"/>
                  <a:gd name="connsiteX10" fmla="*/ 10745 w 3208102"/>
                  <a:gd name="connsiteY10" fmla="*/ 2396788 h 3623993"/>
                  <a:gd name="connsiteX11" fmla="*/ 0 w 3208102"/>
                  <a:gd name="connsiteY11" fmla="*/ 827169 h 3623993"/>
                  <a:gd name="connsiteX12" fmla="*/ 245777 w 3208102"/>
                  <a:gd name="connsiteY12" fmla="*/ 543473 h 3623993"/>
                  <a:gd name="connsiteX0" fmla="*/ 245777 w 3208102"/>
                  <a:gd name="connsiteY0" fmla="*/ 543473 h 3623993"/>
                  <a:gd name="connsiteX1" fmla="*/ 1741550 w 3208102"/>
                  <a:gd name="connsiteY1" fmla="*/ 20944 h 3623993"/>
                  <a:gd name="connsiteX2" fmla="*/ 2183568 w 3208102"/>
                  <a:gd name="connsiteY2" fmla="*/ 131009 h 3623993"/>
                  <a:gd name="connsiteX3" fmla="*/ 3061787 w 3208102"/>
                  <a:gd name="connsiteY3" fmla="*/ 994460 h 3623993"/>
                  <a:gd name="connsiteX4" fmla="*/ 3153964 w 3208102"/>
                  <a:gd name="connsiteY4" fmla="*/ 1307463 h 3623993"/>
                  <a:gd name="connsiteX5" fmla="*/ 3206203 w 3208102"/>
                  <a:gd name="connsiteY5" fmla="*/ 2738532 h 3623993"/>
                  <a:gd name="connsiteX6" fmla="*/ 3059104 w 3208102"/>
                  <a:gd name="connsiteY6" fmla="*/ 3086586 h 3623993"/>
                  <a:gd name="connsiteX7" fmla="*/ 1500120 w 3208102"/>
                  <a:gd name="connsiteY7" fmla="*/ 3579404 h 3623993"/>
                  <a:gd name="connsiteX8" fmla="*/ 1029787 w 3208102"/>
                  <a:gd name="connsiteY8" fmla="*/ 3531326 h 3623993"/>
                  <a:gd name="connsiteX9" fmla="*/ 212922 w 3208102"/>
                  <a:gd name="connsiteY9" fmla="*/ 2856152 h 3623993"/>
                  <a:gd name="connsiteX10" fmla="*/ 10745 w 3208102"/>
                  <a:gd name="connsiteY10" fmla="*/ 2396788 h 3623993"/>
                  <a:gd name="connsiteX11" fmla="*/ 0 w 3208102"/>
                  <a:gd name="connsiteY11" fmla="*/ 827169 h 3623993"/>
                  <a:gd name="connsiteX12" fmla="*/ 245777 w 3208102"/>
                  <a:gd name="connsiteY12" fmla="*/ 543473 h 3623993"/>
                  <a:gd name="connsiteX0" fmla="*/ 245777 w 3207974"/>
                  <a:gd name="connsiteY0" fmla="*/ 543473 h 3623993"/>
                  <a:gd name="connsiteX1" fmla="*/ 1741550 w 3207974"/>
                  <a:gd name="connsiteY1" fmla="*/ 20944 h 3623993"/>
                  <a:gd name="connsiteX2" fmla="*/ 2183568 w 3207974"/>
                  <a:gd name="connsiteY2" fmla="*/ 131009 h 3623993"/>
                  <a:gd name="connsiteX3" fmla="*/ 3061787 w 3207974"/>
                  <a:gd name="connsiteY3" fmla="*/ 994460 h 3623993"/>
                  <a:gd name="connsiteX4" fmla="*/ 3153964 w 3207974"/>
                  <a:gd name="connsiteY4" fmla="*/ 1307463 h 3623993"/>
                  <a:gd name="connsiteX5" fmla="*/ 3206203 w 3207974"/>
                  <a:gd name="connsiteY5" fmla="*/ 2738532 h 3623993"/>
                  <a:gd name="connsiteX6" fmla="*/ 3050221 w 3207974"/>
                  <a:gd name="connsiteY6" fmla="*/ 3082404 h 3623993"/>
                  <a:gd name="connsiteX7" fmla="*/ 1500120 w 3207974"/>
                  <a:gd name="connsiteY7" fmla="*/ 3579404 h 3623993"/>
                  <a:gd name="connsiteX8" fmla="*/ 1029787 w 3207974"/>
                  <a:gd name="connsiteY8" fmla="*/ 3531326 h 3623993"/>
                  <a:gd name="connsiteX9" fmla="*/ 212922 w 3207974"/>
                  <a:gd name="connsiteY9" fmla="*/ 2856152 h 3623993"/>
                  <a:gd name="connsiteX10" fmla="*/ 10745 w 3207974"/>
                  <a:gd name="connsiteY10" fmla="*/ 2396788 h 3623993"/>
                  <a:gd name="connsiteX11" fmla="*/ 0 w 3207974"/>
                  <a:gd name="connsiteY11" fmla="*/ 827169 h 3623993"/>
                  <a:gd name="connsiteX12" fmla="*/ 245777 w 3207974"/>
                  <a:gd name="connsiteY12" fmla="*/ 543473 h 3623993"/>
                  <a:gd name="connsiteX0" fmla="*/ 245777 w 3207974"/>
                  <a:gd name="connsiteY0" fmla="*/ 543473 h 3620178"/>
                  <a:gd name="connsiteX1" fmla="*/ 1741550 w 3207974"/>
                  <a:gd name="connsiteY1" fmla="*/ 20944 h 3620178"/>
                  <a:gd name="connsiteX2" fmla="*/ 2183568 w 3207974"/>
                  <a:gd name="connsiteY2" fmla="*/ 131009 h 3620178"/>
                  <a:gd name="connsiteX3" fmla="*/ 3061787 w 3207974"/>
                  <a:gd name="connsiteY3" fmla="*/ 994460 h 3620178"/>
                  <a:gd name="connsiteX4" fmla="*/ 3153964 w 3207974"/>
                  <a:gd name="connsiteY4" fmla="*/ 1307463 h 3620178"/>
                  <a:gd name="connsiteX5" fmla="*/ 3206203 w 3207974"/>
                  <a:gd name="connsiteY5" fmla="*/ 2738532 h 3620178"/>
                  <a:gd name="connsiteX6" fmla="*/ 3050221 w 3207974"/>
                  <a:gd name="connsiteY6" fmla="*/ 3082404 h 3620178"/>
                  <a:gd name="connsiteX7" fmla="*/ 1500120 w 3207974"/>
                  <a:gd name="connsiteY7" fmla="*/ 3579404 h 3620178"/>
                  <a:gd name="connsiteX8" fmla="*/ 1016203 w 3207974"/>
                  <a:gd name="connsiteY8" fmla="*/ 3514078 h 3620178"/>
                  <a:gd name="connsiteX9" fmla="*/ 212922 w 3207974"/>
                  <a:gd name="connsiteY9" fmla="*/ 2856152 h 3620178"/>
                  <a:gd name="connsiteX10" fmla="*/ 10745 w 3207974"/>
                  <a:gd name="connsiteY10" fmla="*/ 2396788 h 3620178"/>
                  <a:gd name="connsiteX11" fmla="*/ 0 w 3207974"/>
                  <a:gd name="connsiteY11" fmla="*/ 827169 h 3620178"/>
                  <a:gd name="connsiteX12" fmla="*/ 245777 w 3207974"/>
                  <a:gd name="connsiteY12" fmla="*/ 543473 h 3620178"/>
                  <a:gd name="connsiteX0" fmla="*/ 245777 w 3207974"/>
                  <a:gd name="connsiteY0" fmla="*/ 543473 h 3623749"/>
                  <a:gd name="connsiteX1" fmla="*/ 1741550 w 3207974"/>
                  <a:gd name="connsiteY1" fmla="*/ 20944 h 3623749"/>
                  <a:gd name="connsiteX2" fmla="*/ 2183568 w 3207974"/>
                  <a:gd name="connsiteY2" fmla="*/ 131009 h 3623749"/>
                  <a:gd name="connsiteX3" fmla="*/ 3061787 w 3207974"/>
                  <a:gd name="connsiteY3" fmla="*/ 994460 h 3623749"/>
                  <a:gd name="connsiteX4" fmla="*/ 3153964 w 3207974"/>
                  <a:gd name="connsiteY4" fmla="*/ 1307463 h 3623749"/>
                  <a:gd name="connsiteX5" fmla="*/ 3206203 w 3207974"/>
                  <a:gd name="connsiteY5" fmla="*/ 2738532 h 3623749"/>
                  <a:gd name="connsiteX6" fmla="*/ 3050221 w 3207974"/>
                  <a:gd name="connsiteY6" fmla="*/ 3082404 h 3623749"/>
                  <a:gd name="connsiteX7" fmla="*/ 1500120 w 3207974"/>
                  <a:gd name="connsiteY7" fmla="*/ 3579404 h 3623749"/>
                  <a:gd name="connsiteX8" fmla="*/ 1016203 w 3207974"/>
                  <a:gd name="connsiteY8" fmla="*/ 3514078 h 3623749"/>
                  <a:gd name="connsiteX9" fmla="*/ 212922 w 3207974"/>
                  <a:gd name="connsiteY9" fmla="*/ 2856152 h 3623749"/>
                  <a:gd name="connsiteX10" fmla="*/ 10745 w 3207974"/>
                  <a:gd name="connsiteY10" fmla="*/ 2396788 h 3623749"/>
                  <a:gd name="connsiteX11" fmla="*/ 0 w 3207974"/>
                  <a:gd name="connsiteY11" fmla="*/ 827169 h 3623749"/>
                  <a:gd name="connsiteX12" fmla="*/ 245777 w 3207974"/>
                  <a:gd name="connsiteY12" fmla="*/ 543473 h 3623749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10745 w 3207974"/>
                  <a:gd name="connsiteY10" fmla="*/ 2396788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10745 w 3207974"/>
                  <a:gd name="connsiteY10" fmla="*/ 2396788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38768 w 3200965"/>
                  <a:gd name="connsiteY0" fmla="*/ 543473 h 3623366"/>
                  <a:gd name="connsiteX1" fmla="*/ 1734541 w 3200965"/>
                  <a:gd name="connsiteY1" fmla="*/ 20944 h 3623366"/>
                  <a:gd name="connsiteX2" fmla="*/ 2176559 w 3200965"/>
                  <a:gd name="connsiteY2" fmla="*/ 131009 h 3623366"/>
                  <a:gd name="connsiteX3" fmla="*/ 3054778 w 3200965"/>
                  <a:gd name="connsiteY3" fmla="*/ 994460 h 3623366"/>
                  <a:gd name="connsiteX4" fmla="*/ 3146955 w 3200965"/>
                  <a:gd name="connsiteY4" fmla="*/ 1307463 h 3623366"/>
                  <a:gd name="connsiteX5" fmla="*/ 3199194 w 3200965"/>
                  <a:gd name="connsiteY5" fmla="*/ 2738532 h 3623366"/>
                  <a:gd name="connsiteX6" fmla="*/ 3043212 w 3200965"/>
                  <a:gd name="connsiteY6" fmla="*/ 3082404 h 3623366"/>
                  <a:gd name="connsiteX7" fmla="*/ 1493111 w 3200965"/>
                  <a:gd name="connsiteY7" fmla="*/ 3579404 h 3623366"/>
                  <a:gd name="connsiteX8" fmla="*/ 1009194 w 3200965"/>
                  <a:gd name="connsiteY8" fmla="*/ 3514078 h 3623366"/>
                  <a:gd name="connsiteX9" fmla="*/ 205913 w 3200965"/>
                  <a:gd name="connsiteY9" fmla="*/ 2856152 h 3623366"/>
                  <a:gd name="connsiteX10" fmla="*/ 13080 w 3200965"/>
                  <a:gd name="connsiteY10" fmla="*/ 2398634 h 3623366"/>
                  <a:gd name="connsiteX11" fmla="*/ 0 w 3200965"/>
                  <a:gd name="connsiteY11" fmla="*/ 828554 h 3623366"/>
                  <a:gd name="connsiteX12" fmla="*/ 238768 w 3200965"/>
                  <a:gd name="connsiteY12" fmla="*/ 543473 h 3623366"/>
                  <a:gd name="connsiteX0" fmla="*/ 238974 w 3201171"/>
                  <a:gd name="connsiteY0" fmla="*/ 543473 h 3623366"/>
                  <a:gd name="connsiteX1" fmla="*/ 1734747 w 3201171"/>
                  <a:gd name="connsiteY1" fmla="*/ 20944 h 3623366"/>
                  <a:gd name="connsiteX2" fmla="*/ 2176765 w 3201171"/>
                  <a:gd name="connsiteY2" fmla="*/ 131009 h 3623366"/>
                  <a:gd name="connsiteX3" fmla="*/ 3054984 w 3201171"/>
                  <a:gd name="connsiteY3" fmla="*/ 994460 h 3623366"/>
                  <a:gd name="connsiteX4" fmla="*/ 3147161 w 3201171"/>
                  <a:gd name="connsiteY4" fmla="*/ 1307463 h 3623366"/>
                  <a:gd name="connsiteX5" fmla="*/ 3199400 w 3201171"/>
                  <a:gd name="connsiteY5" fmla="*/ 2738532 h 3623366"/>
                  <a:gd name="connsiteX6" fmla="*/ 3043418 w 3201171"/>
                  <a:gd name="connsiteY6" fmla="*/ 3082404 h 3623366"/>
                  <a:gd name="connsiteX7" fmla="*/ 1493317 w 3201171"/>
                  <a:gd name="connsiteY7" fmla="*/ 3579404 h 3623366"/>
                  <a:gd name="connsiteX8" fmla="*/ 1009400 w 3201171"/>
                  <a:gd name="connsiteY8" fmla="*/ 3514078 h 3623366"/>
                  <a:gd name="connsiteX9" fmla="*/ 206119 w 3201171"/>
                  <a:gd name="connsiteY9" fmla="*/ 2856152 h 3623366"/>
                  <a:gd name="connsiteX10" fmla="*/ 13286 w 3201171"/>
                  <a:gd name="connsiteY10" fmla="*/ 2398634 h 3623366"/>
                  <a:gd name="connsiteX11" fmla="*/ 206 w 3201171"/>
                  <a:gd name="connsiteY11" fmla="*/ 828554 h 3623366"/>
                  <a:gd name="connsiteX12" fmla="*/ 238974 w 3201171"/>
                  <a:gd name="connsiteY12" fmla="*/ 543473 h 362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01171" h="3623366">
                    <a:moveTo>
                      <a:pt x="238974" y="543473"/>
                    </a:moveTo>
                    <a:lnTo>
                      <a:pt x="1734747" y="20944"/>
                    </a:lnTo>
                    <a:cubicBezTo>
                      <a:pt x="1870529" y="-21946"/>
                      <a:pt x="2008199" y="-5356"/>
                      <a:pt x="2176765" y="131009"/>
                    </a:cubicBezTo>
                    <a:lnTo>
                      <a:pt x="3054984" y="994460"/>
                    </a:lnTo>
                    <a:cubicBezTo>
                      <a:pt x="3136211" y="1113555"/>
                      <a:pt x="3133302" y="1192582"/>
                      <a:pt x="3147161" y="1307463"/>
                    </a:cubicBezTo>
                    <a:lnTo>
                      <a:pt x="3199400" y="2738532"/>
                    </a:lnTo>
                    <a:cubicBezTo>
                      <a:pt x="3216892" y="2987511"/>
                      <a:pt x="3100432" y="3021194"/>
                      <a:pt x="3043418" y="3082404"/>
                    </a:cubicBezTo>
                    <a:cubicBezTo>
                      <a:pt x="2731830" y="3198163"/>
                      <a:pt x="1956136" y="3434749"/>
                      <a:pt x="1493317" y="3579404"/>
                    </a:cubicBezTo>
                    <a:cubicBezTo>
                      <a:pt x="1233177" y="3680771"/>
                      <a:pt x="1106589" y="3584557"/>
                      <a:pt x="1009400" y="3514078"/>
                    </a:cubicBezTo>
                    <a:cubicBezTo>
                      <a:pt x="796437" y="3345451"/>
                      <a:pt x="395992" y="3011324"/>
                      <a:pt x="206119" y="2856152"/>
                    </a:cubicBezTo>
                    <a:cubicBezTo>
                      <a:pt x="76820" y="2685942"/>
                      <a:pt x="34723" y="2530925"/>
                      <a:pt x="13286" y="2398634"/>
                    </a:cubicBezTo>
                    <a:cubicBezTo>
                      <a:pt x="12545" y="1466784"/>
                      <a:pt x="-1880" y="1750136"/>
                      <a:pt x="206" y="828554"/>
                    </a:cubicBezTo>
                    <a:cubicBezTo>
                      <a:pt x="39025" y="629991"/>
                      <a:pt x="162994" y="561919"/>
                      <a:pt x="238974" y="543473"/>
                    </a:cubicBezTo>
                    <a:close/>
                  </a:path>
                </a:pathLst>
              </a:custGeom>
              <a:gradFill flip="none" rotWithShape="1">
                <a:gsLst>
                  <a:gs pos="95000">
                    <a:schemeClr val="accent4">
                      <a:lumMod val="40000"/>
                      <a:lumOff val="60000"/>
                    </a:schemeClr>
                  </a:gs>
                  <a:gs pos="19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ounded Rectangle 4"/>
              <p:cNvSpPr/>
              <p:nvPr/>
            </p:nvSpPr>
            <p:spPr>
              <a:xfrm rot="19800000">
                <a:off x="2443082" y="1805721"/>
                <a:ext cx="2568178" cy="1905424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8178" h="1905424">
                    <a:moveTo>
                      <a:pt x="463264" y="312821"/>
                    </a:moveTo>
                    <a:cubicBezTo>
                      <a:pt x="521280" y="115851"/>
                      <a:pt x="625625" y="9378"/>
                      <a:pt x="799928" y="9378"/>
                    </a:cubicBezTo>
                    <a:lnTo>
                      <a:pt x="2275543" y="0"/>
                    </a:lnTo>
                    <a:cubicBezTo>
                      <a:pt x="2449846" y="0"/>
                      <a:pt x="2568178" y="15713"/>
                      <a:pt x="2568178" y="190016"/>
                    </a:cubicBezTo>
                    <a:lnTo>
                      <a:pt x="2140348" y="1609753"/>
                    </a:lnTo>
                    <a:cubicBezTo>
                      <a:pt x="2075035" y="1819359"/>
                      <a:pt x="1993708" y="1905424"/>
                      <a:pt x="1819405" y="1905424"/>
                    </a:cubicBezTo>
                    <a:lnTo>
                      <a:pt x="193103" y="1883967"/>
                    </a:lnTo>
                    <a:cubicBezTo>
                      <a:pt x="18800" y="1883967"/>
                      <a:pt x="-37129" y="1808806"/>
                      <a:pt x="23798" y="1635981"/>
                    </a:cubicBezTo>
                    <a:lnTo>
                      <a:pt x="463264" y="312821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ounded Rectangle 4"/>
              <p:cNvSpPr/>
              <p:nvPr/>
            </p:nvSpPr>
            <p:spPr>
              <a:xfrm rot="9000000">
                <a:off x="2643285" y="2126102"/>
                <a:ext cx="2296899" cy="1476856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333693 w 2568178"/>
                  <a:gd name="connsiteY4" fmla="*/ 962370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883967"/>
                  <a:gd name="connsiteX1" fmla="*/ 799928 w 2568178"/>
                  <a:gd name="connsiteY1" fmla="*/ 9378 h 1883967"/>
                  <a:gd name="connsiteX2" fmla="*/ 2275543 w 2568178"/>
                  <a:gd name="connsiteY2" fmla="*/ 0 h 1883967"/>
                  <a:gd name="connsiteX3" fmla="*/ 2568178 w 2568178"/>
                  <a:gd name="connsiteY3" fmla="*/ 190016 h 1883967"/>
                  <a:gd name="connsiteX4" fmla="*/ 2333693 w 2568178"/>
                  <a:gd name="connsiteY4" fmla="*/ 962370 h 1883967"/>
                  <a:gd name="connsiteX5" fmla="*/ 193103 w 2568178"/>
                  <a:gd name="connsiteY5" fmla="*/ 1883967 h 1883967"/>
                  <a:gd name="connsiteX6" fmla="*/ 23798 w 2568178"/>
                  <a:gd name="connsiteY6" fmla="*/ 1635981 h 1883967"/>
                  <a:gd name="connsiteX7" fmla="*/ 463264 w 2568178"/>
                  <a:gd name="connsiteY7" fmla="*/ 312821 h 1883967"/>
                  <a:gd name="connsiteX0" fmla="*/ 439466 w 2544380"/>
                  <a:gd name="connsiteY0" fmla="*/ 312821 h 1650129"/>
                  <a:gd name="connsiteX1" fmla="*/ 776130 w 2544380"/>
                  <a:gd name="connsiteY1" fmla="*/ 9378 h 1650129"/>
                  <a:gd name="connsiteX2" fmla="*/ 2251745 w 2544380"/>
                  <a:gd name="connsiteY2" fmla="*/ 0 h 1650129"/>
                  <a:gd name="connsiteX3" fmla="*/ 2544380 w 2544380"/>
                  <a:gd name="connsiteY3" fmla="*/ 190016 h 1650129"/>
                  <a:gd name="connsiteX4" fmla="*/ 2309895 w 2544380"/>
                  <a:gd name="connsiteY4" fmla="*/ 962370 h 1650129"/>
                  <a:gd name="connsiteX5" fmla="*/ 0 w 2544380"/>
                  <a:gd name="connsiteY5" fmla="*/ 1635981 h 1650129"/>
                  <a:gd name="connsiteX6" fmla="*/ 439466 w 2544380"/>
                  <a:gd name="connsiteY6" fmla="*/ 312821 h 1650129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4380" h="1635981">
                    <a:moveTo>
                      <a:pt x="439466" y="312821"/>
                    </a:moveTo>
                    <a:cubicBezTo>
                      <a:pt x="497482" y="115851"/>
                      <a:pt x="601827" y="9378"/>
                      <a:pt x="776130" y="9378"/>
                    </a:cubicBezTo>
                    <a:lnTo>
                      <a:pt x="2251745" y="0"/>
                    </a:lnTo>
                    <a:cubicBezTo>
                      <a:pt x="2426048" y="0"/>
                      <a:pt x="2544380" y="15713"/>
                      <a:pt x="2544380" y="190016"/>
                    </a:cubicBezTo>
                    <a:lnTo>
                      <a:pt x="2309895" y="962370"/>
                    </a:lnTo>
                    <a:cubicBezTo>
                      <a:pt x="1966368" y="826805"/>
                      <a:pt x="985753" y="609137"/>
                      <a:pt x="0" y="1635981"/>
                    </a:cubicBezTo>
                    <a:lnTo>
                      <a:pt x="439466" y="31282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20000"/>
                      <a:lumOff val="80000"/>
                      <a:alpha val="0"/>
                    </a:schemeClr>
                  </a:gs>
                  <a:gs pos="100000">
                    <a:schemeClr val="accent4">
                      <a:lumMod val="40000"/>
                      <a:lumOff val="60000"/>
                      <a:alpha val="45000"/>
                    </a:schemeClr>
                  </a:gs>
                </a:gsLst>
                <a:lin ang="162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ounded Rectangle 4"/>
              <p:cNvSpPr/>
              <p:nvPr/>
            </p:nvSpPr>
            <p:spPr>
              <a:xfrm rot="1980000" flipH="1">
                <a:off x="4046169" y="1968813"/>
                <a:ext cx="2640857" cy="1368844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50998 w 2568178"/>
                  <a:gd name="connsiteY0" fmla="*/ 225538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50998 w 2568178"/>
                  <a:gd name="connsiteY8" fmla="*/ 225538 h 1905424"/>
                  <a:gd name="connsiteX0" fmla="*/ 1334843 w 3452023"/>
                  <a:gd name="connsiteY0" fmla="*/ 225538 h 1905424"/>
                  <a:gd name="connsiteX1" fmla="*/ 1683773 w 3452023"/>
                  <a:gd name="connsiteY1" fmla="*/ 9378 h 1905424"/>
                  <a:gd name="connsiteX2" fmla="*/ 3159388 w 3452023"/>
                  <a:gd name="connsiteY2" fmla="*/ 0 h 1905424"/>
                  <a:gd name="connsiteX3" fmla="*/ 3452023 w 3452023"/>
                  <a:gd name="connsiteY3" fmla="*/ 190016 h 1905424"/>
                  <a:gd name="connsiteX4" fmla="*/ 3024193 w 3452023"/>
                  <a:gd name="connsiteY4" fmla="*/ 1609753 h 1905424"/>
                  <a:gd name="connsiteX5" fmla="*/ 2703250 w 3452023"/>
                  <a:gd name="connsiteY5" fmla="*/ 1905424 h 1905424"/>
                  <a:gd name="connsiteX6" fmla="*/ 1076948 w 3452023"/>
                  <a:gd name="connsiteY6" fmla="*/ 1883967 h 1905424"/>
                  <a:gd name="connsiteX7" fmla="*/ 2774 w 3452023"/>
                  <a:gd name="connsiteY7" fmla="*/ 1197253 h 1905424"/>
                  <a:gd name="connsiteX8" fmla="*/ 1334843 w 3452023"/>
                  <a:gd name="connsiteY8" fmla="*/ 225538 h 1905424"/>
                  <a:gd name="connsiteX0" fmla="*/ 1374512 w 3491692"/>
                  <a:gd name="connsiteY0" fmla="*/ 225538 h 1905424"/>
                  <a:gd name="connsiteX1" fmla="*/ 1723442 w 3491692"/>
                  <a:gd name="connsiteY1" fmla="*/ 9378 h 1905424"/>
                  <a:gd name="connsiteX2" fmla="*/ 3199057 w 3491692"/>
                  <a:gd name="connsiteY2" fmla="*/ 0 h 1905424"/>
                  <a:gd name="connsiteX3" fmla="*/ 3491692 w 3491692"/>
                  <a:gd name="connsiteY3" fmla="*/ 190016 h 1905424"/>
                  <a:gd name="connsiteX4" fmla="*/ 3063862 w 3491692"/>
                  <a:gd name="connsiteY4" fmla="*/ 1609753 h 1905424"/>
                  <a:gd name="connsiteX5" fmla="*/ 2742919 w 3491692"/>
                  <a:gd name="connsiteY5" fmla="*/ 1905424 h 1905424"/>
                  <a:gd name="connsiteX6" fmla="*/ 139330 w 3491692"/>
                  <a:gd name="connsiteY6" fmla="*/ 1283122 h 1905424"/>
                  <a:gd name="connsiteX7" fmla="*/ 42443 w 3491692"/>
                  <a:gd name="connsiteY7" fmla="*/ 1197253 h 1905424"/>
                  <a:gd name="connsiteX8" fmla="*/ 1374512 w 3491692"/>
                  <a:gd name="connsiteY8" fmla="*/ 225538 h 1905424"/>
                  <a:gd name="connsiteX0" fmla="*/ 1354628 w 3471808"/>
                  <a:gd name="connsiteY0" fmla="*/ 225538 h 1905424"/>
                  <a:gd name="connsiteX1" fmla="*/ 1703558 w 3471808"/>
                  <a:gd name="connsiteY1" fmla="*/ 9378 h 1905424"/>
                  <a:gd name="connsiteX2" fmla="*/ 3179173 w 3471808"/>
                  <a:gd name="connsiteY2" fmla="*/ 0 h 1905424"/>
                  <a:gd name="connsiteX3" fmla="*/ 3471808 w 3471808"/>
                  <a:gd name="connsiteY3" fmla="*/ 190016 h 1905424"/>
                  <a:gd name="connsiteX4" fmla="*/ 3043978 w 3471808"/>
                  <a:gd name="connsiteY4" fmla="*/ 1609753 h 1905424"/>
                  <a:gd name="connsiteX5" fmla="*/ 2723035 w 3471808"/>
                  <a:gd name="connsiteY5" fmla="*/ 1905424 h 1905424"/>
                  <a:gd name="connsiteX6" fmla="*/ 119446 w 3471808"/>
                  <a:gd name="connsiteY6" fmla="*/ 1283122 h 1905424"/>
                  <a:gd name="connsiteX7" fmla="*/ 22559 w 3471808"/>
                  <a:gd name="connsiteY7" fmla="*/ 1197253 h 1905424"/>
                  <a:gd name="connsiteX8" fmla="*/ 1354628 w 3471808"/>
                  <a:gd name="connsiteY8" fmla="*/ 225538 h 1905424"/>
                  <a:gd name="connsiteX0" fmla="*/ 1335244 w 3452424"/>
                  <a:gd name="connsiteY0" fmla="*/ 225538 h 1905424"/>
                  <a:gd name="connsiteX1" fmla="*/ 1684174 w 3452424"/>
                  <a:gd name="connsiteY1" fmla="*/ 9378 h 1905424"/>
                  <a:gd name="connsiteX2" fmla="*/ 3159789 w 3452424"/>
                  <a:gd name="connsiteY2" fmla="*/ 0 h 1905424"/>
                  <a:gd name="connsiteX3" fmla="*/ 3452424 w 3452424"/>
                  <a:gd name="connsiteY3" fmla="*/ 190016 h 1905424"/>
                  <a:gd name="connsiteX4" fmla="*/ 3024594 w 3452424"/>
                  <a:gd name="connsiteY4" fmla="*/ 1609753 h 1905424"/>
                  <a:gd name="connsiteX5" fmla="*/ 2703651 w 3452424"/>
                  <a:gd name="connsiteY5" fmla="*/ 1905424 h 1905424"/>
                  <a:gd name="connsiteX6" fmla="*/ 100062 w 3452424"/>
                  <a:gd name="connsiteY6" fmla="*/ 1283122 h 1905424"/>
                  <a:gd name="connsiteX7" fmla="*/ 3175 w 3452424"/>
                  <a:gd name="connsiteY7" fmla="*/ 1197253 h 1905424"/>
                  <a:gd name="connsiteX8" fmla="*/ 1335244 w 3452424"/>
                  <a:gd name="connsiteY8" fmla="*/ 225538 h 1905424"/>
                  <a:gd name="connsiteX0" fmla="*/ 1335355 w 3452535"/>
                  <a:gd name="connsiteY0" fmla="*/ 225538 h 1905424"/>
                  <a:gd name="connsiteX1" fmla="*/ 1684285 w 3452535"/>
                  <a:gd name="connsiteY1" fmla="*/ 9378 h 1905424"/>
                  <a:gd name="connsiteX2" fmla="*/ 3159900 w 3452535"/>
                  <a:gd name="connsiteY2" fmla="*/ 0 h 1905424"/>
                  <a:gd name="connsiteX3" fmla="*/ 3452535 w 3452535"/>
                  <a:gd name="connsiteY3" fmla="*/ 190016 h 1905424"/>
                  <a:gd name="connsiteX4" fmla="*/ 3024705 w 3452535"/>
                  <a:gd name="connsiteY4" fmla="*/ 1609753 h 1905424"/>
                  <a:gd name="connsiteX5" fmla="*/ 2703762 w 3452535"/>
                  <a:gd name="connsiteY5" fmla="*/ 1905424 h 1905424"/>
                  <a:gd name="connsiteX6" fmla="*/ 100173 w 3452535"/>
                  <a:gd name="connsiteY6" fmla="*/ 1283122 h 1905424"/>
                  <a:gd name="connsiteX7" fmla="*/ 3286 w 3452535"/>
                  <a:gd name="connsiteY7" fmla="*/ 1197253 h 1905424"/>
                  <a:gd name="connsiteX8" fmla="*/ 1335355 w 3452535"/>
                  <a:gd name="connsiteY8" fmla="*/ 225538 h 1905424"/>
                  <a:gd name="connsiteX0" fmla="*/ 1335355 w 3452535"/>
                  <a:gd name="connsiteY0" fmla="*/ 225538 h 1665902"/>
                  <a:gd name="connsiteX1" fmla="*/ 1684285 w 3452535"/>
                  <a:gd name="connsiteY1" fmla="*/ 9378 h 1665902"/>
                  <a:gd name="connsiteX2" fmla="*/ 3159900 w 3452535"/>
                  <a:gd name="connsiteY2" fmla="*/ 0 h 1665902"/>
                  <a:gd name="connsiteX3" fmla="*/ 3452535 w 3452535"/>
                  <a:gd name="connsiteY3" fmla="*/ 190016 h 1665902"/>
                  <a:gd name="connsiteX4" fmla="*/ 3024705 w 3452535"/>
                  <a:gd name="connsiteY4" fmla="*/ 1609753 h 1665902"/>
                  <a:gd name="connsiteX5" fmla="*/ 1386655 w 3452535"/>
                  <a:gd name="connsiteY5" fmla="*/ 1374623 h 1665902"/>
                  <a:gd name="connsiteX6" fmla="*/ 100173 w 3452535"/>
                  <a:gd name="connsiteY6" fmla="*/ 1283122 h 1665902"/>
                  <a:gd name="connsiteX7" fmla="*/ 3286 w 3452535"/>
                  <a:gd name="connsiteY7" fmla="*/ 1197253 h 1665902"/>
                  <a:gd name="connsiteX8" fmla="*/ 1335355 w 3452535"/>
                  <a:gd name="connsiteY8" fmla="*/ 225538 h 1665902"/>
                  <a:gd name="connsiteX0" fmla="*/ 1335355 w 3452535"/>
                  <a:gd name="connsiteY0" fmla="*/ 225538 h 1396803"/>
                  <a:gd name="connsiteX1" fmla="*/ 1684285 w 3452535"/>
                  <a:gd name="connsiteY1" fmla="*/ 9378 h 1396803"/>
                  <a:gd name="connsiteX2" fmla="*/ 3159900 w 3452535"/>
                  <a:gd name="connsiteY2" fmla="*/ 0 h 1396803"/>
                  <a:gd name="connsiteX3" fmla="*/ 3452535 w 3452535"/>
                  <a:gd name="connsiteY3" fmla="*/ 190016 h 1396803"/>
                  <a:gd name="connsiteX4" fmla="*/ 1791255 w 3452535"/>
                  <a:gd name="connsiteY4" fmla="*/ 1261527 h 1396803"/>
                  <a:gd name="connsiteX5" fmla="*/ 1386655 w 3452535"/>
                  <a:gd name="connsiteY5" fmla="*/ 1374623 h 1396803"/>
                  <a:gd name="connsiteX6" fmla="*/ 100173 w 3452535"/>
                  <a:gd name="connsiteY6" fmla="*/ 1283122 h 1396803"/>
                  <a:gd name="connsiteX7" fmla="*/ 3286 w 3452535"/>
                  <a:gd name="connsiteY7" fmla="*/ 1197253 h 1396803"/>
                  <a:gd name="connsiteX8" fmla="*/ 1335355 w 3452535"/>
                  <a:gd name="connsiteY8" fmla="*/ 225538 h 1396803"/>
                  <a:gd name="connsiteX0" fmla="*/ 1335355 w 3452535"/>
                  <a:gd name="connsiteY0" fmla="*/ 225538 h 1404020"/>
                  <a:gd name="connsiteX1" fmla="*/ 1684285 w 3452535"/>
                  <a:gd name="connsiteY1" fmla="*/ 9378 h 1404020"/>
                  <a:gd name="connsiteX2" fmla="*/ 3159900 w 3452535"/>
                  <a:gd name="connsiteY2" fmla="*/ 0 h 1404020"/>
                  <a:gd name="connsiteX3" fmla="*/ 3452535 w 3452535"/>
                  <a:gd name="connsiteY3" fmla="*/ 190016 h 1404020"/>
                  <a:gd name="connsiteX4" fmla="*/ 1787582 w 3452535"/>
                  <a:gd name="connsiteY4" fmla="*/ 1276076 h 1404020"/>
                  <a:gd name="connsiteX5" fmla="*/ 1386655 w 3452535"/>
                  <a:gd name="connsiteY5" fmla="*/ 1374623 h 1404020"/>
                  <a:gd name="connsiteX6" fmla="*/ 100173 w 3452535"/>
                  <a:gd name="connsiteY6" fmla="*/ 1283122 h 1404020"/>
                  <a:gd name="connsiteX7" fmla="*/ 3286 w 3452535"/>
                  <a:gd name="connsiteY7" fmla="*/ 1197253 h 1404020"/>
                  <a:gd name="connsiteX8" fmla="*/ 1335355 w 3452535"/>
                  <a:gd name="connsiteY8" fmla="*/ 225538 h 1404020"/>
                  <a:gd name="connsiteX0" fmla="*/ 1335355 w 3452535"/>
                  <a:gd name="connsiteY0" fmla="*/ 225538 h 1374623"/>
                  <a:gd name="connsiteX1" fmla="*/ 1684285 w 3452535"/>
                  <a:gd name="connsiteY1" fmla="*/ 9378 h 1374623"/>
                  <a:gd name="connsiteX2" fmla="*/ 3159900 w 3452535"/>
                  <a:gd name="connsiteY2" fmla="*/ 0 h 1374623"/>
                  <a:gd name="connsiteX3" fmla="*/ 3452535 w 3452535"/>
                  <a:gd name="connsiteY3" fmla="*/ 190016 h 1374623"/>
                  <a:gd name="connsiteX4" fmla="*/ 1787582 w 3452535"/>
                  <a:gd name="connsiteY4" fmla="*/ 1276076 h 1374623"/>
                  <a:gd name="connsiteX5" fmla="*/ 1386655 w 3452535"/>
                  <a:gd name="connsiteY5" fmla="*/ 1374623 h 1374623"/>
                  <a:gd name="connsiteX6" fmla="*/ 100173 w 3452535"/>
                  <a:gd name="connsiteY6" fmla="*/ 1283122 h 1374623"/>
                  <a:gd name="connsiteX7" fmla="*/ 3286 w 3452535"/>
                  <a:gd name="connsiteY7" fmla="*/ 1197253 h 1374623"/>
                  <a:gd name="connsiteX8" fmla="*/ 1335355 w 3452535"/>
                  <a:gd name="connsiteY8" fmla="*/ 225538 h 1374623"/>
                  <a:gd name="connsiteX0" fmla="*/ 1335355 w 3452535"/>
                  <a:gd name="connsiteY0" fmla="*/ 225538 h 1375722"/>
                  <a:gd name="connsiteX1" fmla="*/ 1684285 w 3452535"/>
                  <a:gd name="connsiteY1" fmla="*/ 9378 h 1375722"/>
                  <a:gd name="connsiteX2" fmla="*/ 3159900 w 3452535"/>
                  <a:gd name="connsiteY2" fmla="*/ 0 h 1375722"/>
                  <a:gd name="connsiteX3" fmla="*/ 3452535 w 3452535"/>
                  <a:gd name="connsiteY3" fmla="*/ 190016 h 1375722"/>
                  <a:gd name="connsiteX4" fmla="*/ 1787582 w 3452535"/>
                  <a:gd name="connsiteY4" fmla="*/ 1276076 h 1375722"/>
                  <a:gd name="connsiteX5" fmla="*/ 1386655 w 3452535"/>
                  <a:gd name="connsiteY5" fmla="*/ 1374623 h 1375722"/>
                  <a:gd name="connsiteX6" fmla="*/ 100173 w 3452535"/>
                  <a:gd name="connsiteY6" fmla="*/ 1283122 h 1375722"/>
                  <a:gd name="connsiteX7" fmla="*/ 3286 w 3452535"/>
                  <a:gd name="connsiteY7" fmla="*/ 1197253 h 1375722"/>
                  <a:gd name="connsiteX8" fmla="*/ 1335355 w 3452535"/>
                  <a:gd name="connsiteY8" fmla="*/ 225538 h 1375722"/>
                  <a:gd name="connsiteX0" fmla="*/ 1335355 w 3452535"/>
                  <a:gd name="connsiteY0" fmla="*/ 225538 h 1375894"/>
                  <a:gd name="connsiteX1" fmla="*/ 1684285 w 3452535"/>
                  <a:gd name="connsiteY1" fmla="*/ 9378 h 1375894"/>
                  <a:gd name="connsiteX2" fmla="*/ 3159900 w 3452535"/>
                  <a:gd name="connsiteY2" fmla="*/ 0 h 1375894"/>
                  <a:gd name="connsiteX3" fmla="*/ 3452535 w 3452535"/>
                  <a:gd name="connsiteY3" fmla="*/ 190016 h 1375894"/>
                  <a:gd name="connsiteX4" fmla="*/ 1787582 w 3452535"/>
                  <a:gd name="connsiteY4" fmla="*/ 1276076 h 1375894"/>
                  <a:gd name="connsiteX5" fmla="*/ 1386655 w 3452535"/>
                  <a:gd name="connsiteY5" fmla="*/ 1374623 h 1375894"/>
                  <a:gd name="connsiteX6" fmla="*/ 100173 w 3452535"/>
                  <a:gd name="connsiteY6" fmla="*/ 1283122 h 1375894"/>
                  <a:gd name="connsiteX7" fmla="*/ 3286 w 3452535"/>
                  <a:gd name="connsiteY7" fmla="*/ 1197253 h 1375894"/>
                  <a:gd name="connsiteX8" fmla="*/ 1335355 w 3452535"/>
                  <a:gd name="connsiteY8" fmla="*/ 225538 h 1375894"/>
                  <a:gd name="connsiteX0" fmla="*/ 1335355 w 3330021"/>
                  <a:gd name="connsiteY0" fmla="*/ 228129 h 1378485"/>
                  <a:gd name="connsiteX1" fmla="*/ 1684285 w 3330021"/>
                  <a:gd name="connsiteY1" fmla="*/ 11969 h 1378485"/>
                  <a:gd name="connsiteX2" fmla="*/ 3159900 w 3330021"/>
                  <a:gd name="connsiteY2" fmla="*/ 2591 h 1378485"/>
                  <a:gd name="connsiteX3" fmla="*/ 3330012 w 3330021"/>
                  <a:gd name="connsiteY3" fmla="*/ 143345 h 1378485"/>
                  <a:gd name="connsiteX4" fmla="*/ 1787582 w 3330021"/>
                  <a:gd name="connsiteY4" fmla="*/ 1278667 h 1378485"/>
                  <a:gd name="connsiteX5" fmla="*/ 1386655 w 3330021"/>
                  <a:gd name="connsiteY5" fmla="*/ 1377214 h 1378485"/>
                  <a:gd name="connsiteX6" fmla="*/ 100173 w 3330021"/>
                  <a:gd name="connsiteY6" fmla="*/ 1285713 h 1378485"/>
                  <a:gd name="connsiteX7" fmla="*/ 3286 w 3330021"/>
                  <a:gd name="connsiteY7" fmla="*/ 1199844 h 1378485"/>
                  <a:gd name="connsiteX8" fmla="*/ 1335355 w 3330021"/>
                  <a:gd name="connsiteY8" fmla="*/ 228129 h 1378485"/>
                  <a:gd name="connsiteX0" fmla="*/ 1335355 w 3366062"/>
                  <a:gd name="connsiteY0" fmla="*/ 225538 h 1375894"/>
                  <a:gd name="connsiteX1" fmla="*/ 1684285 w 3366062"/>
                  <a:gd name="connsiteY1" fmla="*/ 9378 h 1375894"/>
                  <a:gd name="connsiteX2" fmla="*/ 3159900 w 3366062"/>
                  <a:gd name="connsiteY2" fmla="*/ 0 h 1375894"/>
                  <a:gd name="connsiteX3" fmla="*/ 3330012 w 3366062"/>
                  <a:gd name="connsiteY3" fmla="*/ 140754 h 1375894"/>
                  <a:gd name="connsiteX4" fmla="*/ 1787582 w 3366062"/>
                  <a:gd name="connsiteY4" fmla="*/ 1276076 h 1375894"/>
                  <a:gd name="connsiteX5" fmla="*/ 1386655 w 3366062"/>
                  <a:gd name="connsiteY5" fmla="*/ 1374623 h 1375894"/>
                  <a:gd name="connsiteX6" fmla="*/ 100173 w 3366062"/>
                  <a:gd name="connsiteY6" fmla="*/ 1283122 h 1375894"/>
                  <a:gd name="connsiteX7" fmla="*/ 3286 w 3366062"/>
                  <a:gd name="connsiteY7" fmla="*/ 1197253 h 1375894"/>
                  <a:gd name="connsiteX8" fmla="*/ 1335355 w 3366062"/>
                  <a:gd name="connsiteY8" fmla="*/ 225538 h 1375894"/>
                  <a:gd name="connsiteX0" fmla="*/ 1335355 w 3366723"/>
                  <a:gd name="connsiteY0" fmla="*/ 225538 h 1375894"/>
                  <a:gd name="connsiteX1" fmla="*/ 1684285 w 3366723"/>
                  <a:gd name="connsiteY1" fmla="*/ 9378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335355 w 3366723"/>
                  <a:gd name="connsiteY8" fmla="*/ 225538 h 1375894"/>
                  <a:gd name="connsiteX0" fmla="*/ 1335355 w 3366723"/>
                  <a:gd name="connsiteY0" fmla="*/ 225538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335355 w 3366723"/>
                  <a:gd name="connsiteY8" fmla="*/ 225538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68844"/>
                  <a:gd name="connsiteX1" fmla="*/ 1716533 w 3366723"/>
                  <a:gd name="connsiteY1" fmla="*/ 15950 h 1368844"/>
                  <a:gd name="connsiteX2" fmla="*/ 3159900 w 3366723"/>
                  <a:gd name="connsiteY2" fmla="*/ 0 h 1368844"/>
                  <a:gd name="connsiteX3" fmla="*/ 3330012 w 3366723"/>
                  <a:gd name="connsiteY3" fmla="*/ 140754 h 1368844"/>
                  <a:gd name="connsiteX4" fmla="*/ 1787582 w 3366723"/>
                  <a:gd name="connsiteY4" fmla="*/ 1276076 h 1368844"/>
                  <a:gd name="connsiteX5" fmla="*/ 1417717 w 3366723"/>
                  <a:gd name="connsiteY5" fmla="*/ 1367453 h 1368844"/>
                  <a:gd name="connsiteX6" fmla="*/ 100173 w 3366723"/>
                  <a:gd name="connsiteY6" fmla="*/ 1283122 h 1368844"/>
                  <a:gd name="connsiteX7" fmla="*/ 3286 w 3366723"/>
                  <a:gd name="connsiteY7" fmla="*/ 1197253 h 1368844"/>
                  <a:gd name="connsiteX8" fmla="*/ 1451612 w 3366723"/>
                  <a:gd name="connsiteY8" fmla="*/ 120545 h 1368844"/>
                  <a:gd name="connsiteX0" fmla="*/ 1452252 w 3367363"/>
                  <a:gd name="connsiteY0" fmla="*/ 120545 h 1368844"/>
                  <a:gd name="connsiteX1" fmla="*/ 1717173 w 3367363"/>
                  <a:gd name="connsiteY1" fmla="*/ 15950 h 1368844"/>
                  <a:gd name="connsiteX2" fmla="*/ 3160540 w 3367363"/>
                  <a:gd name="connsiteY2" fmla="*/ 0 h 1368844"/>
                  <a:gd name="connsiteX3" fmla="*/ 3330652 w 3367363"/>
                  <a:gd name="connsiteY3" fmla="*/ 140754 h 1368844"/>
                  <a:gd name="connsiteX4" fmla="*/ 1788222 w 3367363"/>
                  <a:gd name="connsiteY4" fmla="*/ 1276076 h 1368844"/>
                  <a:gd name="connsiteX5" fmla="*/ 1418357 w 3367363"/>
                  <a:gd name="connsiteY5" fmla="*/ 1367453 h 1368844"/>
                  <a:gd name="connsiteX6" fmla="*/ 93466 w 3367363"/>
                  <a:gd name="connsiteY6" fmla="*/ 1312221 h 1368844"/>
                  <a:gd name="connsiteX7" fmla="*/ 3926 w 3367363"/>
                  <a:gd name="connsiteY7" fmla="*/ 1197253 h 1368844"/>
                  <a:gd name="connsiteX8" fmla="*/ 1452252 w 3367363"/>
                  <a:gd name="connsiteY8" fmla="*/ 120545 h 1368844"/>
                  <a:gd name="connsiteX0" fmla="*/ 1452394 w 3367505"/>
                  <a:gd name="connsiteY0" fmla="*/ 120545 h 1368844"/>
                  <a:gd name="connsiteX1" fmla="*/ 1717315 w 3367505"/>
                  <a:gd name="connsiteY1" fmla="*/ 15950 h 1368844"/>
                  <a:gd name="connsiteX2" fmla="*/ 3160682 w 3367505"/>
                  <a:gd name="connsiteY2" fmla="*/ 0 h 1368844"/>
                  <a:gd name="connsiteX3" fmla="*/ 3330794 w 3367505"/>
                  <a:gd name="connsiteY3" fmla="*/ 140754 h 1368844"/>
                  <a:gd name="connsiteX4" fmla="*/ 1788364 w 3367505"/>
                  <a:gd name="connsiteY4" fmla="*/ 1276076 h 1368844"/>
                  <a:gd name="connsiteX5" fmla="*/ 1418499 w 3367505"/>
                  <a:gd name="connsiteY5" fmla="*/ 1367453 h 1368844"/>
                  <a:gd name="connsiteX6" fmla="*/ 93608 w 3367505"/>
                  <a:gd name="connsiteY6" fmla="*/ 1312221 h 1368844"/>
                  <a:gd name="connsiteX7" fmla="*/ 4068 w 3367505"/>
                  <a:gd name="connsiteY7" fmla="*/ 1197253 h 1368844"/>
                  <a:gd name="connsiteX8" fmla="*/ 1452394 w 3367505"/>
                  <a:gd name="connsiteY8" fmla="*/ 120545 h 136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67505" h="1368844">
                    <a:moveTo>
                      <a:pt x="1452394" y="120545"/>
                    </a:moveTo>
                    <a:cubicBezTo>
                      <a:pt x="1541847" y="67662"/>
                      <a:pt x="1613956" y="32376"/>
                      <a:pt x="1717315" y="15950"/>
                    </a:cubicBezTo>
                    <a:lnTo>
                      <a:pt x="3160682" y="0"/>
                    </a:lnTo>
                    <a:cubicBezTo>
                      <a:pt x="3338964" y="5311"/>
                      <a:pt x="3420496" y="35122"/>
                      <a:pt x="3330794" y="140754"/>
                    </a:cubicBezTo>
                    <a:lnTo>
                      <a:pt x="1788364" y="1276076"/>
                    </a:lnTo>
                    <a:cubicBezTo>
                      <a:pt x="1694102" y="1313305"/>
                      <a:pt x="1557912" y="1379241"/>
                      <a:pt x="1418499" y="1367453"/>
                    </a:cubicBezTo>
                    <a:lnTo>
                      <a:pt x="93608" y="1312221"/>
                    </a:lnTo>
                    <a:cubicBezTo>
                      <a:pt x="5344" y="1286363"/>
                      <a:pt x="-8710" y="1232527"/>
                      <a:pt x="4068" y="1197253"/>
                    </a:cubicBezTo>
                    <a:cubicBezTo>
                      <a:pt x="486843" y="838350"/>
                      <a:pt x="1024057" y="408652"/>
                      <a:pt x="1452394" y="120545"/>
                    </a:cubicBezTo>
                    <a:close/>
                  </a:path>
                </a:pathLst>
              </a:custGeom>
              <a:gradFill>
                <a:gsLst>
                  <a:gs pos="15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ounded Rectangle 4"/>
              <p:cNvSpPr/>
              <p:nvPr/>
            </p:nvSpPr>
            <p:spPr>
              <a:xfrm rot="1980000" flipV="1">
                <a:off x="4475152" y="2697832"/>
                <a:ext cx="1973639" cy="644456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333693 w 2568178"/>
                  <a:gd name="connsiteY4" fmla="*/ 962370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883967"/>
                  <a:gd name="connsiteX1" fmla="*/ 799928 w 2568178"/>
                  <a:gd name="connsiteY1" fmla="*/ 9378 h 1883967"/>
                  <a:gd name="connsiteX2" fmla="*/ 2275543 w 2568178"/>
                  <a:gd name="connsiteY2" fmla="*/ 0 h 1883967"/>
                  <a:gd name="connsiteX3" fmla="*/ 2568178 w 2568178"/>
                  <a:gd name="connsiteY3" fmla="*/ 190016 h 1883967"/>
                  <a:gd name="connsiteX4" fmla="*/ 2333693 w 2568178"/>
                  <a:gd name="connsiteY4" fmla="*/ 962370 h 1883967"/>
                  <a:gd name="connsiteX5" fmla="*/ 193103 w 2568178"/>
                  <a:gd name="connsiteY5" fmla="*/ 1883967 h 1883967"/>
                  <a:gd name="connsiteX6" fmla="*/ 23798 w 2568178"/>
                  <a:gd name="connsiteY6" fmla="*/ 1635981 h 1883967"/>
                  <a:gd name="connsiteX7" fmla="*/ 463264 w 2568178"/>
                  <a:gd name="connsiteY7" fmla="*/ 312821 h 1883967"/>
                  <a:gd name="connsiteX0" fmla="*/ 439466 w 2544380"/>
                  <a:gd name="connsiteY0" fmla="*/ 312821 h 1650129"/>
                  <a:gd name="connsiteX1" fmla="*/ 776130 w 2544380"/>
                  <a:gd name="connsiteY1" fmla="*/ 9378 h 1650129"/>
                  <a:gd name="connsiteX2" fmla="*/ 2251745 w 2544380"/>
                  <a:gd name="connsiteY2" fmla="*/ 0 h 1650129"/>
                  <a:gd name="connsiteX3" fmla="*/ 2544380 w 2544380"/>
                  <a:gd name="connsiteY3" fmla="*/ 190016 h 1650129"/>
                  <a:gd name="connsiteX4" fmla="*/ 2309895 w 2544380"/>
                  <a:gd name="connsiteY4" fmla="*/ 962370 h 1650129"/>
                  <a:gd name="connsiteX5" fmla="*/ 0 w 2544380"/>
                  <a:gd name="connsiteY5" fmla="*/ 1635981 h 1650129"/>
                  <a:gd name="connsiteX6" fmla="*/ 439466 w 2544380"/>
                  <a:gd name="connsiteY6" fmla="*/ 312821 h 1650129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532822 w 2250806"/>
                  <a:gd name="connsiteY0" fmla="*/ 240890 h 962370"/>
                  <a:gd name="connsiteX1" fmla="*/ 925735 w 2250806"/>
                  <a:gd name="connsiteY1" fmla="*/ 7997 h 962370"/>
                  <a:gd name="connsiteX2" fmla="*/ 1958171 w 2250806"/>
                  <a:gd name="connsiteY2" fmla="*/ 0 h 962370"/>
                  <a:gd name="connsiteX3" fmla="*/ 2250806 w 2250806"/>
                  <a:gd name="connsiteY3" fmla="*/ 190016 h 962370"/>
                  <a:gd name="connsiteX4" fmla="*/ 2016321 w 2250806"/>
                  <a:gd name="connsiteY4" fmla="*/ 962370 h 962370"/>
                  <a:gd name="connsiteX5" fmla="*/ 0 w 2250806"/>
                  <a:gd name="connsiteY5" fmla="*/ 712417 h 962370"/>
                  <a:gd name="connsiteX6" fmla="*/ 532822 w 2250806"/>
                  <a:gd name="connsiteY6" fmla="*/ 240890 h 962370"/>
                  <a:gd name="connsiteX0" fmla="*/ 532822 w 2250806"/>
                  <a:gd name="connsiteY0" fmla="*/ 240890 h 712417"/>
                  <a:gd name="connsiteX1" fmla="*/ 925735 w 2250806"/>
                  <a:gd name="connsiteY1" fmla="*/ 7997 h 712417"/>
                  <a:gd name="connsiteX2" fmla="*/ 1958171 w 2250806"/>
                  <a:gd name="connsiteY2" fmla="*/ 0 h 712417"/>
                  <a:gd name="connsiteX3" fmla="*/ 2250806 w 2250806"/>
                  <a:gd name="connsiteY3" fmla="*/ 190016 h 712417"/>
                  <a:gd name="connsiteX4" fmla="*/ 1547282 w 2250806"/>
                  <a:gd name="connsiteY4" fmla="*/ 623751 h 712417"/>
                  <a:gd name="connsiteX5" fmla="*/ 0 w 2250806"/>
                  <a:gd name="connsiteY5" fmla="*/ 712417 h 712417"/>
                  <a:gd name="connsiteX6" fmla="*/ 532822 w 2250806"/>
                  <a:gd name="connsiteY6" fmla="*/ 240890 h 712417"/>
                  <a:gd name="connsiteX0" fmla="*/ 532822 w 2121137"/>
                  <a:gd name="connsiteY0" fmla="*/ 261911 h 733438"/>
                  <a:gd name="connsiteX1" fmla="*/ 925735 w 2121137"/>
                  <a:gd name="connsiteY1" fmla="*/ 29018 h 733438"/>
                  <a:gd name="connsiteX2" fmla="*/ 1958171 w 2121137"/>
                  <a:gd name="connsiteY2" fmla="*/ 21021 h 733438"/>
                  <a:gd name="connsiteX3" fmla="*/ 2120981 w 2121137"/>
                  <a:gd name="connsiteY3" fmla="*/ 109716 h 733438"/>
                  <a:gd name="connsiteX4" fmla="*/ 1547282 w 2121137"/>
                  <a:gd name="connsiteY4" fmla="*/ 644772 h 733438"/>
                  <a:gd name="connsiteX5" fmla="*/ 0 w 2121137"/>
                  <a:gd name="connsiteY5" fmla="*/ 733438 h 733438"/>
                  <a:gd name="connsiteX6" fmla="*/ 532822 w 2121137"/>
                  <a:gd name="connsiteY6" fmla="*/ 261911 h 733438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86290" h="713894">
                    <a:moveTo>
                      <a:pt x="728229" y="72773"/>
                    </a:moveTo>
                    <a:cubicBezTo>
                      <a:pt x="776299" y="40030"/>
                      <a:pt x="817675" y="21396"/>
                      <a:pt x="874302" y="10094"/>
                    </a:cubicBezTo>
                    <a:lnTo>
                      <a:pt x="1958171" y="1477"/>
                    </a:lnTo>
                    <a:cubicBezTo>
                      <a:pt x="2132474" y="1477"/>
                      <a:pt x="2274117" y="-18705"/>
                      <a:pt x="2120981" y="90172"/>
                    </a:cubicBezTo>
                    <a:lnTo>
                      <a:pt x="1547282" y="625228"/>
                    </a:lnTo>
                    <a:cubicBezTo>
                      <a:pt x="1307245" y="539858"/>
                      <a:pt x="799721" y="340236"/>
                      <a:pt x="0" y="713894"/>
                    </a:cubicBezTo>
                    <a:lnTo>
                      <a:pt x="728229" y="727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20000"/>
                      <a:lumOff val="80000"/>
                      <a:alpha val="0"/>
                    </a:schemeClr>
                  </a:gs>
                  <a:gs pos="100000">
                    <a:schemeClr val="accent4">
                      <a:lumMod val="40000"/>
                      <a:lumOff val="60000"/>
                      <a:alpha val="45000"/>
                    </a:schemeClr>
                  </a:gs>
                </a:gsLst>
                <a:lin ang="189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ounded Rectangle 4"/>
              <p:cNvSpPr/>
              <p:nvPr/>
            </p:nvSpPr>
            <p:spPr>
              <a:xfrm rot="19080000" flipH="1">
                <a:off x="3457806" y="3308371"/>
                <a:ext cx="2378556" cy="1803395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310345 w 2568178"/>
                  <a:gd name="connsiteY2" fmla="*/ 36306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310345 w 2568178"/>
                  <a:gd name="connsiteY2" fmla="*/ 36306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74203"/>
                  <a:gd name="connsiteY0" fmla="*/ 303443 h 1896046"/>
                  <a:gd name="connsiteX1" fmla="*/ 799928 w 2574203"/>
                  <a:gd name="connsiteY1" fmla="*/ 0 h 1896046"/>
                  <a:gd name="connsiteX2" fmla="*/ 2310345 w 2574203"/>
                  <a:gd name="connsiteY2" fmla="*/ 36306 h 1896046"/>
                  <a:gd name="connsiteX3" fmla="*/ 2568178 w 2574203"/>
                  <a:gd name="connsiteY3" fmla="*/ 180638 h 1896046"/>
                  <a:gd name="connsiteX4" fmla="*/ 2140348 w 2574203"/>
                  <a:gd name="connsiteY4" fmla="*/ 1600375 h 1896046"/>
                  <a:gd name="connsiteX5" fmla="*/ 1819405 w 2574203"/>
                  <a:gd name="connsiteY5" fmla="*/ 1896046 h 1896046"/>
                  <a:gd name="connsiteX6" fmla="*/ 193103 w 2574203"/>
                  <a:gd name="connsiteY6" fmla="*/ 1874589 h 1896046"/>
                  <a:gd name="connsiteX7" fmla="*/ 23798 w 2574203"/>
                  <a:gd name="connsiteY7" fmla="*/ 1626603 h 1896046"/>
                  <a:gd name="connsiteX8" fmla="*/ 463264 w 2574203"/>
                  <a:gd name="connsiteY8" fmla="*/ 303443 h 1896046"/>
                  <a:gd name="connsiteX0" fmla="*/ 463264 w 2563631"/>
                  <a:gd name="connsiteY0" fmla="*/ 303443 h 1896046"/>
                  <a:gd name="connsiteX1" fmla="*/ 799928 w 2563631"/>
                  <a:gd name="connsiteY1" fmla="*/ 0 h 1896046"/>
                  <a:gd name="connsiteX2" fmla="*/ 2310345 w 2563631"/>
                  <a:gd name="connsiteY2" fmla="*/ 36306 h 1896046"/>
                  <a:gd name="connsiteX3" fmla="*/ 2557147 w 2563631"/>
                  <a:gd name="connsiteY3" fmla="*/ 169431 h 1896046"/>
                  <a:gd name="connsiteX4" fmla="*/ 2140348 w 2563631"/>
                  <a:gd name="connsiteY4" fmla="*/ 1600375 h 1896046"/>
                  <a:gd name="connsiteX5" fmla="*/ 1819405 w 2563631"/>
                  <a:gd name="connsiteY5" fmla="*/ 1896046 h 1896046"/>
                  <a:gd name="connsiteX6" fmla="*/ 193103 w 2563631"/>
                  <a:gd name="connsiteY6" fmla="*/ 1874589 h 1896046"/>
                  <a:gd name="connsiteX7" fmla="*/ 23798 w 2563631"/>
                  <a:gd name="connsiteY7" fmla="*/ 1626603 h 1896046"/>
                  <a:gd name="connsiteX8" fmla="*/ 463264 w 2563631"/>
                  <a:gd name="connsiteY8" fmla="*/ 303443 h 1896046"/>
                  <a:gd name="connsiteX0" fmla="*/ 463264 w 2563631"/>
                  <a:gd name="connsiteY0" fmla="*/ 303443 h 1896046"/>
                  <a:gd name="connsiteX1" fmla="*/ 799928 w 2563631"/>
                  <a:gd name="connsiteY1" fmla="*/ 0 h 1896046"/>
                  <a:gd name="connsiteX2" fmla="*/ 2310345 w 2563631"/>
                  <a:gd name="connsiteY2" fmla="*/ 36306 h 1896046"/>
                  <a:gd name="connsiteX3" fmla="*/ 2557147 w 2563631"/>
                  <a:gd name="connsiteY3" fmla="*/ 169431 h 1896046"/>
                  <a:gd name="connsiteX4" fmla="*/ 2164747 w 2563631"/>
                  <a:gd name="connsiteY4" fmla="*/ 1174432 h 1896046"/>
                  <a:gd name="connsiteX5" fmla="*/ 1819405 w 2563631"/>
                  <a:gd name="connsiteY5" fmla="*/ 1896046 h 1896046"/>
                  <a:gd name="connsiteX6" fmla="*/ 193103 w 2563631"/>
                  <a:gd name="connsiteY6" fmla="*/ 1874589 h 1896046"/>
                  <a:gd name="connsiteX7" fmla="*/ 23798 w 2563631"/>
                  <a:gd name="connsiteY7" fmla="*/ 1626603 h 1896046"/>
                  <a:gd name="connsiteX8" fmla="*/ 463264 w 2563631"/>
                  <a:gd name="connsiteY8" fmla="*/ 303443 h 1896046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9345 w 2569712"/>
                  <a:gd name="connsiteY0" fmla="*/ 303443 h 1793081"/>
                  <a:gd name="connsiteX1" fmla="*/ 806009 w 2569712"/>
                  <a:gd name="connsiteY1" fmla="*/ 0 h 1793081"/>
                  <a:gd name="connsiteX2" fmla="*/ 2316426 w 2569712"/>
                  <a:gd name="connsiteY2" fmla="*/ 36306 h 1793081"/>
                  <a:gd name="connsiteX3" fmla="*/ 2563228 w 2569712"/>
                  <a:gd name="connsiteY3" fmla="*/ 169431 h 1793081"/>
                  <a:gd name="connsiteX4" fmla="*/ 2170828 w 2569712"/>
                  <a:gd name="connsiteY4" fmla="*/ 1174432 h 1793081"/>
                  <a:gd name="connsiteX5" fmla="*/ 1876520 w 2569712"/>
                  <a:gd name="connsiteY5" fmla="*/ 1412653 h 1793081"/>
                  <a:gd name="connsiteX6" fmla="*/ 168841 w 2569712"/>
                  <a:gd name="connsiteY6" fmla="*/ 1793051 h 1793081"/>
                  <a:gd name="connsiteX7" fmla="*/ 29879 w 2569712"/>
                  <a:gd name="connsiteY7" fmla="*/ 1626603 h 1793081"/>
                  <a:gd name="connsiteX8" fmla="*/ 469345 w 2569712"/>
                  <a:gd name="connsiteY8" fmla="*/ 303443 h 1793081"/>
                  <a:gd name="connsiteX0" fmla="*/ 472180 w 2572547"/>
                  <a:gd name="connsiteY0" fmla="*/ 303443 h 1802472"/>
                  <a:gd name="connsiteX1" fmla="*/ 808844 w 2572547"/>
                  <a:gd name="connsiteY1" fmla="*/ 0 h 1802472"/>
                  <a:gd name="connsiteX2" fmla="*/ 2319261 w 2572547"/>
                  <a:gd name="connsiteY2" fmla="*/ 36306 h 1802472"/>
                  <a:gd name="connsiteX3" fmla="*/ 2566063 w 2572547"/>
                  <a:gd name="connsiteY3" fmla="*/ 169431 h 1802472"/>
                  <a:gd name="connsiteX4" fmla="*/ 2173663 w 2572547"/>
                  <a:gd name="connsiteY4" fmla="*/ 1174432 h 1802472"/>
                  <a:gd name="connsiteX5" fmla="*/ 1879355 w 2572547"/>
                  <a:gd name="connsiteY5" fmla="*/ 1412653 h 1802472"/>
                  <a:gd name="connsiteX6" fmla="*/ 171676 w 2572547"/>
                  <a:gd name="connsiteY6" fmla="*/ 1793051 h 1802472"/>
                  <a:gd name="connsiteX7" fmla="*/ 32714 w 2572547"/>
                  <a:gd name="connsiteY7" fmla="*/ 1626603 h 1802472"/>
                  <a:gd name="connsiteX8" fmla="*/ 472180 w 2572547"/>
                  <a:gd name="connsiteY8" fmla="*/ 303443 h 1802472"/>
                  <a:gd name="connsiteX0" fmla="*/ 391072 w 2572547"/>
                  <a:gd name="connsiteY0" fmla="*/ 547814 h 1802472"/>
                  <a:gd name="connsiteX1" fmla="*/ 808844 w 2572547"/>
                  <a:gd name="connsiteY1" fmla="*/ 0 h 1802472"/>
                  <a:gd name="connsiteX2" fmla="*/ 2319261 w 2572547"/>
                  <a:gd name="connsiteY2" fmla="*/ 36306 h 1802472"/>
                  <a:gd name="connsiteX3" fmla="*/ 2566063 w 2572547"/>
                  <a:gd name="connsiteY3" fmla="*/ 169431 h 1802472"/>
                  <a:gd name="connsiteX4" fmla="*/ 2173663 w 2572547"/>
                  <a:gd name="connsiteY4" fmla="*/ 1174432 h 1802472"/>
                  <a:gd name="connsiteX5" fmla="*/ 1879355 w 2572547"/>
                  <a:gd name="connsiteY5" fmla="*/ 1412653 h 1802472"/>
                  <a:gd name="connsiteX6" fmla="*/ 171676 w 2572547"/>
                  <a:gd name="connsiteY6" fmla="*/ 1793051 h 1802472"/>
                  <a:gd name="connsiteX7" fmla="*/ 32714 w 2572547"/>
                  <a:gd name="connsiteY7" fmla="*/ 1626603 h 1802472"/>
                  <a:gd name="connsiteX8" fmla="*/ 391072 w 2572547"/>
                  <a:gd name="connsiteY8" fmla="*/ 547814 h 180247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2547" h="1784462">
                    <a:moveTo>
                      <a:pt x="391072" y="529804"/>
                    </a:moveTo>
                    <a:cubicBezTo>
                      <a:pt x="433801" y="446888"/>
                      <a:pt x="520396" y="395619"/>
                      <a:pt x="637113" y="382182"/>
                    </a:cubicBezTo>
                    <a:lnTo>
                      <a:pt x="2319261" y="18296"/>
                    </a:lnTo>
                    <a:cubicBezTo>
                      <a:pt x="2495699" y="-18973"/>
                      <a:pt x="2600371" y="-10559"/>
                      <a:pt x="2566063" y="151421"/>
                    </a:cubicBezTo>
                    <a:lnTo>
                      <a:pt x="2173663" y="1156422"/>
                    </a:lnTo>
                    <a:cubicBezTo>
                      <a:pt x="2110472" y="1278038"/>
                      <a:pt x="2001890" y="1381484"/>
                      <a:pt x="1879355" y="1394643"/>
                    </a:cubicBezTo>
                    <a:lnTo>
                      <a:pt x="171676" y="1775041"/>
                    </a:lnTo>
                    <a:cubicBezTo>
                      <a:pt x="-15790" y="1801104"/>
                      <a:pt x="-28213" y="1781418"/>
                      <a:pt x="32714" y="1608593"/>
                    </a:cubicBezTo>
                    <a:lnTo>
                      <a:pt x="391072" y="529804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4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ounded Rectangle 4"/>
              <p:cNvSpPr/>
              <p:nvPr/>
            </p:nvSpPr>
            <p:spPr>
              <a:xfrm rot="1620000" flipH="1" flipV="1">
                <a:off x="3453949" y="3437546"/>
                <a:ext cx="2442315" cy="1544208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333693 w 2568178"/>
                  <a:gd name="connsiteY4" fmla="*/ 962370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883967"/>
                  <a:gd name="connsiteX1" fmla="*/ 799928 w 2568178"/>
                  <a:gd name="connsiteY1" fmla="*/ 9378 h 1883967"/>
                  <a:gd name="connsiteX2" fmla="*/ 2275543 w 2568178"/>
                  <a:gd name="connsiteY2" fmla="*/ 0 h 1883967"/>
                  <a:gd name="connsiteX3" fmla="*/ 2568178 w 2568178"/>
                  <a:gd name="connsiteY3" fmla="*/ 190016 h 1883967"/>
                  <a:gd name="connsiteX4" fmla="*/ 2333693 w 2568178"/>
                  <a:gd name="connsiteY4" fmla="*/ 962370 h 1883967"/>
                  <a:gd name="connsiteX5" fmla="*/ 193103 w 2568178"/>
                  <a:gd name="connsiteY5" fmla="*/ 1883967 h 1883967"/>
                  <a:gd name="connsiteX6" fmla="*/ 23798 w 2568178"/>
                  <a:gd name="connsiteY6" fmla="*/ 1635981 h 1883967"/>
                  <a:gd name="connsiteX7" fmla="*/ 463264 w 2568178"/>
                  <a:gd name="connsiteY7" fmla="*/ 312821 h 1883967"/>
                  <a:gd name="connsiteX0" fmla="*/ 439466 w 2544380"/>
                  <a:gd name="connsiteY0" fmla="*/ 312821 h 1650129"/>
                  <a:gd name="connsiteX1" fmla="*/ 776130 w 2544380"/>
                  <a:gd name="connsiteY1" fmla="*/ 9378 h 1650129"/>
                  <a:gd name="connsiteX2" fmla="*/ 2251745 w 2544380"/>
                  <a:gd name="connsiteY2" fmla="*/ 0 h 1650129"/>
                  <a:gd name="connsiteX3" fmla="*/ 2544380 w 2544380"/>
                  <a:gd name="connsiteY3" fmla="*/ 190016 h 1650129"/>
                  <a:gd name="connsiteX4" fmla="*/ 2309895 w 2544380"/>
                  <a:gd name="connsiteY4" fmla="*/ 962370 h 1650129"/>
                  <a:gd name="connsiteX5" fmla="*/ 0 w 2544380"/>
                  <a:gd name="connsiteY5" fmla="*/ 1635981 h 1650129"/>
                  <a:gd name="connsiteX6" fmla="*/ 439466 w 2544380"/>
                  <a:gd name="connsiteY6" fmla="*/ 312821 h 1650129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532822 w 2250806"/>
                  <a:gd name="connsiteY0" fmla="*/ 240890 h 962370"/>
                  <a:gd name="connsiteX1" fmla="*/ 925735 w 2250806"/>
                  <a:gd name="connsiteY1" fmla="*/ 7997 h 962370"/>
                  <a:gd name="connsiteX2" fmla="*/ 1958171 w 2250806"/>
                  <a:gd name="connsiteY2" fmla="*/ 0 h 962370"/>
                  <a:gd name="connsiteX3" fmla="*/ 2250806 w 2250806"/>
                  <a:gd name="connsiteY3" fmla="*/ 190016 h 962370"/>
                  <a:gd name="connsiteX4" fmla="*/ 2016321 w 2250806"/>
                  <a:gd name="connsiteY4" fmla="*/ 962370 h 962370"/>
                  <a:gd name="connsiteX5" fmla="*/ 0 w 2250806"/>
                  <a:gd name="connsiteY5" fmla="*/ 712417 h 962370"/>
                  <a:gd name="connsiteX6" fmla="*/ 532822 w 2250806"/>
                  <a:gd name="connsiteY6" fmla="*/ 240890 h 962370"/>
                  <a:gd name="connsiteX0" fmla="*/ 532822 w 2250806"/>
                  <a:gd name="connsiteY0" fmla="*/ 240890 h 712417"/>
                  <a:gd name="connsiteX1" fmla="*/ 925735 w 2250806"/>
                  <a:gd name="connsiteY1" fmla="*/ 7997 h 712417"/>
                  <a:gd name="connsiteX2" fmla="*/ 1958171 w 2250806"/>
                  <a:gd name="connsiteY2" fmla="*/ 0 h 712417"/>
                  <a:gd name="connsiteX3" fmla="*/ 2250806 w 2250806"/>
                  <a:gd name="connsiteY3" fmla="*/ 190016 h 712417"/>
                  <a:gd name="connsiteX4" fmla="*/ 1547282 w 2250806"/>
                  <a:gd name="connsiteY4" fmla="*/ 623751 h 712417"/>
                  <a:gd name="connsiteX5" fmla="*/ 0 w 2250806"/>
                  <a:gd name="connsiteY5" fmla="*/ 712417 h 712417"/>
                  <a:gd name="connsiteX6" fmla="*/ 532822 w 2250806"/>
                  <a:gd name="connsiteY6" fmla="*/ 240890 h 712417"/>
                  <a:gd name="connsiteX0" fmla="*/ 532822 w 2121137"/>
                  <a:gd name="connsiteY0" fmla="*/ 261911 h 733438"/>
                  <a:gd name="connsiteX1" fmla="*/ 925735 w 2121137"/>
                  <a:gd name="connsiteY1" fmla="*/ 29018 h 733438"/>
                  <a:gd name="connsiteX2" fmla="*/ 1958171 w 2121137"/>
                  <a:gd name="connsiteY2" fmla="*/ 21021 h 733438"/>
                  <a:gd name="connsiteX3" fmla="*/ 2120981 w 2121137"/>
                  <a:gd name="connsiteY3" fmla="*/ 109716 h 733438"/>
                  <a:gd name="connsiteX4" fmla="*/ 1547282 w 2121137"/>
                  <a:gd name="connsiteY4" fmla="*/ 644772 h 733438"/>
                  <a:gd name="connsiteX5" fmla="*/ 0 w 2121137"/>
                  <a:gd name="connsiteY5" fmla="*/ 733438 h 733438"/>
                  <a:gd name="connsiteX6" fmla="*/ 532822 w 2121137"/>
                  <a:gd name="connsiteY6" fmla="*/ 261911 h 733438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0 w 2186290"/>
                  <a:gd name="connsiteY0" fmla="*/ 713894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0" fmla="*/ 0 w 2186290"/>
                  <a:gd name="connsiteY0" fmla="*/ 713894 h 713894"/>
                  <a:gd name="connsiteX1" fmla="*/ 705730 w 2186290"/>
                  <a:gd name="connsiteY1" fmla="*/ 23421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0" fmla="*/ 0 w 2186290"/>
                  <a:gd name="connsiteY0" fmla="*/ 735607 h 735607"/>
                  <a:gd name="connsiteX1" fmla="*/ 705730 w 2186290"/>
                  <a:gd name="connsiteY1" fmla="*/ 45134 h 735607"/>
                  <a:gd name="connsiteX2" fmla="*/ 1958171 w 2186290"/>
                  <a:gd name="connsiteY2" fmla="*/ 23190 h 735607"/>
                  <a:gd name="connsiteX3" fmla="*/ 2120981 w 2186290"/>
                  <a:gd name="connsiteY3" fmla="*/ 111885 h 735607"/>
                  <a:gd name="connsiteX4" fmla="*/ 1547282 w 2186290"/>
                  <a:gd name="connsiteY4" fmla="*/ 646941 h 735607"/>
                  <a:gd name="connsiteX5" fmla="*/ 0 w 2186290"/>
                  <a:gd name="connsiteY5" fmla="*/ 735607 h 735607"/>
                  <a:gd name="connsiteX0" fmla="*/ 0 w 2699090"/>
                  <a:gd name="connsiteY0" fmla="*/ 1746717 h 1746717"/>
                  <a:gd name="connsiteX1" fmla="*/ 1218530 w 2699090"/>
                  <a:gd name="connsiteY1" fmla="*/ 45134 h 1746717"/>
                  <a:gd name="connsiteX2" fmla="*/ 2470971 w 2699090"/>
                  <a:gd name="connsiteY2" fmla="*/ 23190 h 1746717"/>
                  <a:gd name="connsiteX3" fmla="*/ 2633781 w 2699090"/>
                  <a:gd name="connsiteY3" fmla="*/ 111885 h 1746717"/>
                  <a:gd name="connsiteX4" fmla="*/ 2060082 w 2699090"/>
                  <a:gd name="connsiteY4" fmla="*/ 646941 h 1746717"/>
                  <a:gd name="connsiteX5" fmla="*/ 0 w 2699090"/>
                  <a:gd name="connsiteY5" fmla="*/ 1746717 h 1746717"/>
                  <a:gd name="connsiteX0" fmla="*/ 0 w 2699090"/>
                  <a:gd name="connsiteY0" fmla="*/ 1734667 h 1734667"/>
                  <a:gd name="connsiteX1" fmla="*/ 1216267 w 2699090"/>
                  <a:gd name="connsiteY1" fmla="*/ 52377 h 1734667"/>
                  <a:gd name="connsiteX2" fmla="*/ 2470971 w 2699090"/>
                  <a:gd name="connsiteY2" fmla="*/ 11140 h 1734667"/>
                  <a:gd name="connsiteX3" fmla="*/ 2633781 w 2699090"/>
                  <a:gd name="connsiteY3" fmla="*/ 99835 h 1734667"/>
                  <a:gd name="connsiteX4" fmla="*/ 2060082 w 2699090"/>
                  <a:gd name="connsiteY4" fmla="*/ 634891 h 1734667"/>
                  <a:gd name="connsiteX5" fmla="*/ 0 w 2699090"/>
                  <a:gd name="connsiteY5" fmla="*/ 1734667 h 1734667"/>
                  <a:gd name="connsiteX0" fmla="*/ 0 w 2699090"/>
                  <a:gd name="connsiteY0" fmla="*/ 1734667 h 1734667"/>
                  <a:gd name="connsiteX1" fmla="*/ 1079013 w 2699090"/>
                  <a:gd name="connsiteY1" fmla="*/ 251075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4667 h 1734667"/>
                  <a:gd name="connsiteX1" fmla="*/ 1040241 w 2699090"/>
                  <a:gd name="connsiteY1" fmla="*/ 222453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4667 h 1734667"/>
                  <a:gd name="connsiteX1" fmla="*/ 1040241 w 2699090"/>
                  <a:gd name="connsiteY1" fmla="*/ 222453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4667 h 1734667"/>
                  <a:gd name="connsiteX1" fmla="*/ 1040241 w 2699090"/>
                  <a:gd name="connsiteY1" fmla="*/ 222453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9210 h 1739210"/>
                  <a:gd name="connsiteX1" fmla="*/ 1040241 w 2699090"/>
                  <a:gd name="connsiteY1" fmla="*/ 226996 h 1739210"/>
                  <a:gd name="connsiteX2" fmla="*/ 1216267 w 2699090"/>
                  <a:gd name="connsiteY2" fmla="*/ 56920 h 1739210"/>
                  <a:gd name="connsiteX3" fmla="*/ 1573479 w 2699090"/>
                  <a:gd name="connsiteY3" fmla="*/ 3675 h 1739210"/>
                  <a:gd name="connsiteX4" fmla="*/ 2470971 w 2699090"/>
                  <a:gd name="connsiteY4" fmla="*/ 15683 h 1739210"/>
                  <a:gd name="connsiteX5" fmla="*/ 2633781 w 2699090"/>
                  <a:gd name="connsiteY5" fmla="*/ 104378 h 1739210"/>
                  <a:gd name="connsiteX6" fmla="*/ 2060082 w 2699090"/>
                  <a:gd name="connsiteY6" fmla="*/ 639434 h 1739210"/>
                  <a:gd name="connsiteX7" fmla="*/ 0 w 2699090"/>
                  <a:gd name="connsiteY7" fmla="*/ 1739210 h 1739210"/>
                  <a:gd name="connsiteX0" fmla="*/ 0 w 2699090"/>
                  <a:gd name="connsiteY0" fmla="*/ 1745058 h 1745058"/>
                  <a:gd name="connsiteX1" fmla="*/ 1040241 w 2699090"/>
                  <a:gd name="connsiteY1" fmla="*/ 232844 h 1745058"/>
                  <a:gd name="connsiteX2" fmla="*/ 1216267 w 2699090"/>
                  <a:gd name="connsiteY2" fmla="*/ 62768 h 1745058"/>
                  <a:gd name="connsiteX3" fmla="*/ 1575834 w 2699090"/>
                  <a:gd name="connsiteY3" fmla="*/ 2276 h 1745058"/>
                  <a:gd name="connsiteX4" fmla="*/ 2470971 w 2699090"/>
                  <a:gd name="connsiteY4" fmla="*/ 21531 h 1745058"/>
                  <a:gd name="connsiteX5" fmla="*/ 2633781 w 2699090"/>
                  <a:gd name="connsiteY5" fmla="*/ 110226 h 1745058"/>
                  <a:gd name="connsiteX6" fmla="*/ 2060082 w 2699090"/>
                  <a:gd name="connsiteY6" fmla="*/ 645282 h 1745058"/>
                  <a:gd name="connsiteX7" fmla="*/ 0 w 2699090"/>
                  <a:gd name="connsiteY7" fmla="*/ 1745058 h 1745058"/>
                  <a:gd name="connsiteX0" fmla="*/ 0 w 2699090"/>
                  <a:gd name="connsiteY0" fmla="*/ 1747819 h 1747819"/>
                  <a:gd name="connsiteX1" fmla="*/ 1040241 w 2699090"/>
                  <a:gd name="connsiteY1" fmla="*/ 235605 h 1747819"/>
                  <a:gd name="connsiteX2" fmla="*/ 1216267 w 2699090"/>
                  <a:gd name="connsiteY2" fmla="*/ 65529 h 1747819"/>
                  <a:gd name="connsiteX3" fmla="*/ 1575834 w 2699090"/>
                  <a:gd name="connsiteY3" fmla="*/ 5037 h 1747819"/>
                  <a:gd name="connsiteX4" fmla="*/ 2470971 w 2699090"/>
                  <a:gd name="connsiteY4" fmla="*/ 24292 h 1747819"/>
                  <a:gd name="connsiteX5" fmla="*/ 2633781 w 2699090"/>
                  <a:gd name="connsiteY5" fmla="*/ 112987 h 1747819"/>
                  <a:gd name="connsiteX6" fmla="*/ 2060082 w 2699090"/>
                  <a:gd name="connsiteY6" fmla="*/ 648043 h 1747819"/>
                  <a:gd name="connsiteX7" fmla="*/ 0 w 2699090"/>
                  <a:gd name="connsiteY7" fmla="*/ 1747819 h 1747819"/>
                  <a:gd name="connsiteX0" fmla="*/ 0 w 2699090"/>
                  <a:gd name="connsiteY0" fmla="*/ 1748396 h 1748396"/>
                  <a:gd name="connsiteX1" fmla="*/ 1040241 w 2699090"/>
                  <a:gd name="connsiteY1" fmla="*/ 236182 h 1748396"/>
                  <a:gd name="connsiteX2" fmla="*/ 1216267 w 2699090"/>
                  <a:gd name="connsiteY2" fmla="*/ 66106 h 1748396"/>
                  <a:gd name="connsiteX3" fmla="*/ 1575834 w 2699090"/>
                  <a:gd name="connsiteY3" fmla="*/ 5614 h 1748396"/>
                  <a:gd name="connsiteX4" fmla="*/ 2470971 w 2699090"/>
                  <a:gd name="connsiteY4" fmla="*/ 24869 h 1748396"/>
                  <a:gd name="connsiteX5" fmla="*/ 2633781 w 2699090"/>
                  <a:gd name="connsiteY5" fmla="*/ 113564 h 1748396"/>
                  <a:gd name="connsiteX6" fmla="*/ 2060082 w 2699090"/>
                  <a:gd name="connsiteY6" fmla="*/ 648620 h 1748396"/>
                  <a:gd name="connsiteX7" fmla="*/ 0 w 2699090"/>
                  <a:gd name="connsiteY7" fmla="*/ 1748396 h 1748396"/>
                  <a:gd name="connsiteX0" fmla="*/ 0 w 2699090"/>
                  <a:gd name="connsiteY0" fmla="*/ 1748396 h 1748396"/>
                  <a:gd name="connsiteX1" fmla="*/ 1040241 w 2699090"/>
                  <a:gd name="connsiteY1" fmla="*/ 236182 h 1748396"/>
                  <a:gd name="connsiteX2" fmla="*/ 1216267 w 2699090"/>
                  <a:gd name="connsiteY2" fmla="*/ 66106 h 1748396"/>
                  <a:gd name="connsiteX3" fmla="*/ 1575834 w 2699090"/>
                  <a:gd name="connsiteY3" fmla="*/ 5614 h 1748396"/>
                  <a:gd name="connsiteX4" fmla="*/ 2470971 w 2699090"/>
                  <a:gd name="connsiteY4" fmla="*/ 24869 h 1748396"/>
                  <a:gd name="connsiteX5" fmla="*/ 2633781 w 2699090"/>
                  <a:gd name="connsiteY5" fmla="*/ 113564 h 1748396"/>
                  <a:gd name="connsiteX6" fmla="*/ 0 w 2699090"/>
                  <a:gd name="connsiteY6" fmla="*/ 1748396 h 1748396"/>
                  <a:gd name="connsiteX0" fmla="*/ 0 w 2746605"/>
                  <a:gd name="connsiteY0" fmla="*/ 1748396 h 1748396"/>
                  <a:gd name="connsiteX1" fmla="*/ 1040241 w 2746605"/>
                  <a:gd name="connsiteY1" fmla="*/ 236182 h 1748396"/>
                  <a:gd name="connsiteX2" fmla="*/ 1216267 w 2746605"/>
                  <a:gd name="connsiteY2" fmla="*/ 66106 h 1748396"/>
                  <a:gd name="connsiteX3" fmla="*/ 1575834 w 2746605"/>
                  <a:gd name="connsiteY3" fmla="*/ 5614 h 1748396"/>
                  <a:gd name="connsiteX4" fmla="*/ 2470971 w 2746605"/>
                  <a:gd name="connsiteY4" fmla="*/ 24869 h 1748396"/>
                  <a:gd name="connsiteX5" fmla="*/ 2692030 w 2746605"/>
                  <a:gd name="connsiteY5" fmla="*/ 168541 h 1748396"/>
                  <a:gd name="connsiteX6" fmla="*/ 0 w 2746605"/>
                  <a:gd name="connsiteY6" fmla="*/ 1748396 h 1748396"/>
                  <a:gd name="connsiteX0" fmla="*/ 0 w 2756116"/>
                  <a:gd name="connsiteY0" fmla="*/ 1765337 h 1765337"/>
                  <a:gd name="connsiteX1" fmla="*/ 1049752 w 2756116"/>
                  <a:gd name="connsiteY1" fmla="*/ 236182 h 1765337"/>
                  <a:gd name="connsiteX2" fmla="*/ 1225778 w 2756116"/>
                  <a:gd name="connsiteY2" fmla="*/ 66106 h 1765337"/>
                  <a:gd name="connsiteX3" fmla="*/ 1585345 w 2756116"/>
                  <a:gd name="connsiteY3" fmla="*/ 5614 h 1765337"/>
                  <a:gd name="connsiteX4" fmla="*/ 2480482 w 2756116"/>
                  <a:gd name="connsiteY4" fmla="*/ 24869 h 1765337"/>
                  <a:gd name="connsiteX5" fmla="*/ 2701541 w 2756116"/>
                  <a:gd name="connsiteY5" fmla="*/ 168541 h 1765337"/>
                  <a:gd name="connsiteX6" fmla="*/ 0 w 2756116"/>
                  <a:gd name="connsiteY6" fmla="*/ 1765337 h 1765337"/>
                  <a:gd name="connsiteX0" fmla="*/ 0 w 2736362"/>
                  <a:gd name="connsiteY0" fmla="*/ 1763541 h 1763541"/>
                  <a:gd name="connsiteX1" fmla="*/ 1029998 w 2736362"/>
                  <a:gd name="connsiteY1" fmla="*/ 236182 h 1763541"/>
                  <a:gd name="connsiteX2" fmla="*/ 1206024 w 2736362"/>
                  <a:gd name="connsiteY2" fmla="*/ 66106 h 1763541"/>
                  <a:gd name="connsiteX3" fmla="*/ 1565591 w 2736362"/>
                  <a:gd name="connsiteY3" fmla="*/ 5614 h 1763541"/>
                  <a:gd name="connsiteX4" fmla="*/ 2460728 w 2736362"/>
                  <a:gd name="connsiteY4" fmla="*/ 24869 h 1763541"/>
                  <a:gd name="connsiteX5" fmla="*/ 2681787 w 2736362"/>
                  <a:gd name="connsiteY5" fmla="*/ 168541 h 1763541"/>
                  <a:gd name="connsiteX6" fmla="*/ 0 w 2736362"/>
                  <a:gd name="connsiteY6" fmla="*/ 1763541 h 1763541"/>
                  <a:gd name="connsiteX0" fmla="*/ 0 w 2705465"/>
                  <a:gd name="connsiteY0" fmla="*/ 1710592 h 1710592"/>
                  <a:gd name="connsiteX1" fmla="*/ 999101 w 2705465"/>
                  <a:gd name="connsiteY1" fmla="*/ 236182 h 1710592"/>
                  <a:gd name="connsiteX2" fmla="*/ 1175127 w 2705465"/>
                  <a:gd name="connsiteY2" fmla="*/ 66106 h 1710592"/>
                  <a:gd name="connsiteX3" fmla="*/ 1534694 w 2705465"/>
                  <a:gd name="connsiteY3" fmla="*/ 5614 h 1710592"/>
                  <a:gd name="connsiteX4" fmla="*/ 2429831 w 2705465"/>
                  <a:gd name="connsiteY4" fmla="*/ 24869 h 1710592"/>
                  <a:gd name="connsiteX5" fmla="*/ 2650890 w 2705465"/>
                  <a:gd name="connsiteY5" fmla="*/ 168541 h 1710592"/>
                  <a:gd name="connsiteX6" fmla="*/ 0 w 2705465"/>
                  <a:gd name="connsiteY6" fmla="*/ 1710592 h 171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05465" h="1710592">
                    <a:moveTo>
                      <a:pt x="0" y="1710592"/>
                    </a:moveTo>
                    <a:lnTo>
                      <a:pt x="999101" y="236182"/>
                    </a:lnTo>
                    <a:cubicBezTo>
                      <a:pt x="1021635" y="179764"/>
                      <a:pt x="1111468" y="101150"/>
                      <a:pt x="1175127" y="66106"/>
                    </a:cubicBezTo>
                    <a:cubicBezTo>
                      <a:pt x="1230213" y="21912"/>
                      <a:pt x="1366336" y="-14327"/>
                      <a:pt x="1534694" y="5614"/>
                    </a:cubicBezTo>
                    <a:cubicBezTo>
                      <a:pt x="1743811" y="-1259"/>
                      <a:pt x="2253114" y="8085"/>
                      <a:pt x="2429831" y="24869"/>
                    </a:cubicBezTo>
                    <a:cubicBezTo>
                      <a:pt x="2604134" y="24869"/>
                      <a:pt x="2804026" y="59664"/>
                      <a:pt x="2650890" y="168541"/>
                    </a:cubicBezTo>
                    <a:lnTo>
                      <a:pt x="0" y="1710592"/>
                    </a:lnTo>
                    <a:close/>
                  </a:path>
                </a:pathLst>
              </a:custGeom>
              <a:gradFill flip="none" rotWithShape="1">
                <a:gsLst>
                  <a:gs pos="59000">
                    <a:schemeClr val="accent4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 rot="21356568">
              <a:off x="750205" y="4241039"/>
              <a:ext cx="2279884" cy="12459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Left"/>
                <a:lightRig rig="threePt" dir="t"/>
              </a:scene3d>
            </a:bodyPr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Direct</a:t>
              </a:r>
            </a:p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Selling</a:t>
              </a:r>
              <a:endPara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 rot="20301886">
              <a:off x="2166063" y="4212171"/>
              <a:ext cx="2262925" cy="11035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n-US" sz="28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Direct Selling</a:t>
              </a:r>
              <a:endPara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 rot="19064851">
              <a:off x="1448178" y="2862916"/>
              <a:ext cx="1933988" cy="12459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ContrastingRightFacing">
                  <a:rot lat="18600000" lon="19200000" rev="1200000"/>
                </a:camera>
                <a:lightRig rig="threePt" dir="t"/>
              </a:scene3d>
            </a:bodyPr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Direct</a:t>
              </a:r>
            </a:p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Selling</a:t>
              </a:r>
              <a:endParaRPr 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4860032" y="817604"/>
            <a:ext cx="3322248" cy="3475492"/>
          </a:xfrm>
          <a:prstGeom prst="rect">
            <a:avLst/>
          </a:prstGeom>
          <a:gradFill>
            <a:gsLst>
              <a:gs pos="0">
                <a:srgbClr val="FFCCCC"/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5012947" y="3907490"/>
            <a:ext cx="2943429" cy="2977894"/>
            <a:chOff x="4796923" y="2699534"/>
            <a:chExt cx="3813677" cy="3611211"/>
          </a:xfrm>
        </p:grpSpPr>
        <p:sp>
          <p:nvSpPr>
            <p:cNvPr id="110" name="Oval 109"/>
            <p:cNvSpPr/>
            <p:nvPr/>
          </p:nvSpPr>
          <p:spPr>
            <a:xfrm>
              <a:off x="5168202" y="5791200"/>
              <a:ext cx="3363882" cy="519545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tx2">
                    <a:lumMod val="65000"/>
                    <a:lumOff val="3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 flipH="1" flipV="1">
              <a:off x="4796923" y="2699534"/>
              <a:ext cx="3797388" cy="3370477"/>
              <a:chOff x="2443082" y="1344933"/>
              <a:chExt cx="4243944" cy="3766833"/>
            </a:xfrm>
          </p:grpSpPr>
          <p:sp>
            <p:nvSpPr>
              <p:cNvPr id="115" name="Rectangle 12"/>
              <p:cNvSpPr/>
              <p:nvPr/>
            </p:nvSpPr>
            <p:spPr>
              <a:xfrm rot="20929412">
                <a:off x="2834521" y="1344933"/>
                <a:ext cx="3201171" cy="3623366"/>
              </a:xfrm>
              <a:custGeom>
                <a:avLst/>
                <a:gdLst>
                  <a:gd name="connsiteX0" fmla="*/ 0 w 3224310"/>
                  <a:gd name="connsiteY0" fmla="*/ 0 h 3609317"/>
                  <a:gd name="connsiteX1" fmla="*/ 3224310 w 3224310"/>
                  <a:gd name="connsiteY1" fmla="*/ 0 h 3609317"/>
                  <a:gd name="connsiteX2" fmla="*/ 3224310 w 3224310"/>
                  <a:gd name="connsiteY2" fmla="*/ 3609317 h 3609317"/>
                  <a:gd name="connsiteX3" fmla="*/ 0 w 3224310"/>
                  <a:gd name="connsiteY3" fmla="*/ 3609317 h 3609317"/>
                  <a:gd name="connsiteX4" fmla="*/ 0 w 3224310"/>
                  <a:gd name="connsiteY4" fmla="*/ 0 h 3609317"/>
                  <a:gd name="connsiteX0" fmla="*/ 9230 w 3233540"/>
                  <a:gd name="connsiteY0" fmla="*/ 0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9230 w 3233540"/>
                  <a:gd name="connsiteY5" fmla="*/ 0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3233540 w 3233540"/>
                  <a:gd name="connsiteY1" fmla="*/ 0 h 3609317"/>
                  <a:gd name="connsiteX2" fmla="*/ 3233540 w 3233540"/>
                  <a:gd name="connsiteY2" fmla="*/ 3609317 h 3609317"/>
                  <a:gd name="connsiteX3" fmla="*/ 9230 w 3233540"/>
                  <a:gd name="connsiteY3" fmla="*/ 3609317 h 3609317"/>
                  <a:gd name="connsiteX4" fmla="*/ 0 w 3233540"/>
                  <a:gd name="connsiteY4" fmla="*/ 812385 h 3609317"/>
                  <a:gd name="connsiteX5" fmla="*/ 245777 w 3233540"/>
                  <a:gd name="connsiteY5" fmla="*/ 528689 h 3609317"/>
                  <a:gd name="connsiteX0" fmla="*/ 245777 w 3233540"/>
                  <a:gd name="connsiteY0" fmla="*/ 528689 h 3609317"/>
                  <a:gd name="connsiteX1" fmla="*/ 1777140 w 3233540"/>
                  <a:gd name="connsiteY1" fmla="*/ 263259 h 3609317"/>
                  <a:gd name="connsiteX2" fmla="*/ 3233540 w 3233540"/>
                  <a:gd name="connsiteY2" fmla="*/ 0 h 3609317"/>
                  <a:gd name="connsiteX3" fmla="*/ 3233540 w 3233540"/>
                  <a:gd name="connsiteY3" fmla="*/ 3609317 h 3609317"/>
                  <a:gd name="connsiteX4" fmla="*/ 9230 w 3233540"/>
                  <a:gd name="connsiteY4" fmla="*/ 3609317 h 3609317"/>
                  <a:gd name="connsiteX5" fmla="*/ 0 w 3233540"/>
                  <a:gd name="connsiteY5" fmla="*/ 812385 h 3609317"/>
                  <a:gd name="connsiteX6" fmla="*/ 245777 w 3233540"/>
                  <a:gd name="connsiteY6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3233540 w 3233540"/>
                  <a:gd name="connsiteY2" fmla="*/ 0 h 3609317"/>
                  <a:gd name="connsiteX3" fmla="*/ 3233540 w 3233540"/>
                  <a:gd name="connsiteY3" fmla="*/ 3609317 h 3609317"/>
                  <a:gd name="connsiteX4" fmla="*/ 9230 w 3233540"/>
                  <a:gd name="connsiteY4" fmla="*/ 3609317 h 3609317"/>
                  <a:gd name="connsiteX5" fmla="*/ 0 w 3233540"/>
                  <a:gd name="connsiteY5" fmla="*/ 812385 h 3609317"/>
                  <a:gd name="connsiteX6" fmla="*/ 245777 w 3233540"/>
                  <a:gd name="connsiteY6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201672 w 3233540"/>
                  <a:gd name="connsiteY2" fmla="*/ 1587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183568 w 3233540"/>
                  <a:gd name="connsiteY2" fmla="*/ 116225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183568 w 3233540"/>
                  <a:gd name="connsiteY2" fmla="*/ 116225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28689 h 3609317"/>
                  <a:gd name="connsiteX1" fmla="*/ 1741550 w 3233540"/>
                  <a:gd name="connsiteY1" fmla="*/ 6160 h 3609317"/>
                  <a:gd name="connsiteX2" fmla="*/ 2183568 w 3233540"/>
                  <a:gd name="connsiteY2" fmla="*/ 116225 h 3609317"/>
                  <a:gd name="connsiteX3" fmla="*/ 3233540 w 3233540"/>
                  <a:gd name="connsiteY3" fmla="*/ 0 h 3609317"/>
                  <a:gd name="connsiteX4" fmla="*/ 3233540 w 3233540"/>
                  <a:gd name="connsiteY4" fmla="*/ 3609317 h 3609317"/>
                  <a:gd name="connsiteX5" fmla="*/ 9230 w 3233540"/>
                  <a:gd name="connsiteY5" fmla="*/ 3609317 h 3609317"/>
                  <a:gd name="connsiteX6" fmla="*/ 0 w 3233540"/>
                  <a:gd name="connsiteY6" fmla="*/ 812385 h 3609317"/>
                  <a:gd name="connsiteX7" fmla="*/ 245777 w 3233540"/>
                  <a:gd name="connsiteY7" fmla="*/ 528689 h 3609317"/>
                  <a:gd name="connsiteX0" fmla="*/ 245777 w 3233540"/>
                  <a:gd name="connsiteY0" fmla="*/ 544745 h 3625373"/>
                  <a:gd name="connsiteX1" fmla="*/ 1741550 w 3233540"/>
                  <a:gd name="connsiteY1" fmla="*/ 22216 h 3625373"/>
                  <a:gd name="connsiteX2" fmla="*/ 2183568 w 3233540"/>
                  <a:gd name="connsiteY2" fmla="*/ 132281 h 3625373"/>
                  <a:gd name="connsiteX3" fmla="*/ 3233540 w 3233540"/>
                  <a:gd name="connsiteY3" fmla="*/ 16056 h 3625373"/>
                  <a:gd name="connsiteX4" fmla="*/ 3233540 w 3233540"/>
                  <a:gd name="connsiteY4" fmla="*/ 3625373 h 3625373"/>
                  <a:gd name="connsiteX5" fmla="*/ 9230 w 3233540"/>
                  <a:gd name="connsiteY5" fmla="*/ 3625373 h 3625373"/>
                  <a:gd name="connsiteX6" fmla="*/ 0 w 3233540"/>
                  <a:gd name="connsiteY6" fmla="*/ 828441 h 3625373"/>
                  <a:gd name="connsiteX7" fmla="*/ 245777 w 3233540"/>
                  <a:gd name="connsiteY7" fmla="*/ 544745 h 3625373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233540 w 3233540"/>
                  <a:gd name="connsiteY3" fmla="*/ 14784 h 3624101"/>
                  <a:gd name="connsiteX4" fmla="*/ 3233540 w 3233540"/>
                  <a:gd name="connsiteY4" fmla="*/ 3624101 h 3624101"/>
                  <a:gd name="connsiteX5" fmla="*/ 9230 w 3233540"/>
                  <a:gd name="connsiteY5" fmla="*/ 3624101 h 3624101"/>
                  <a:gd name="connsiteX6" fmla="*/ 0 w 3233540"/>
                  <a:gd name="connsiteY6" fmla="*/ 827169 h 3624101"/>
                  <a:gd name="connsiteX7" fmla="*/ 245777 w 3233540"/>
                  <a:gd name="connsiteY7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233540 w 3233540"/>
                  <a:gd name="connsiteY4" fmla="*/ 3624101 h 3624101"/>
                  <a:gd name="connsiteX5" fmla="*/ 9230 w 3233540"/>
                  <a:gd name="connsiteY5" fmla="*/ 3624101 h 3624101"/>
                  <a:gd name="connsiteX6" fmla="*/ 0 w 3233540"/>
                  <a:gd name="connsiteY6" fmla="*/ 827169 h 3624101"/>
                  <a:gd name="connsiteX7" fmla="*/ 245777 w 3233540"/>
                  <a:gd name="connsiteY7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096509 w 3233540"/>
                  <a:gd name="connsiteY4" fmla="*/ 1493533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33540 w 3233540"/>
                  <a:gd name="connsiteY5" fmla="*/ 3624101 h 3624101"/>
                  <a:gd name="connsiteX6" fmla="*/ 9230 w 3233540"/>
                  <a:gd name="connsiteY6" fmla="*/ 3624101 h 3624101"/>
                  <a:gd name="connsiteX7" fmla="*/ 0 w 3233540"/>
                  <a:gd name="connsiteY7" fmla="*/ 827169 h 3624101"/>
                  <a:gd name="connsiteX8" fmla="*/ 245777 w 3233540"/>
                  <a:gd name="connsiteY8" fmla="*/ 543473 h 3624101"/>
                  <a:gd name="connsiteX0" fmla="*/ 245777 w 3233540"/>
                  <a:gd name="connsiteY0" fmla="*/ 543473 h 3624101"/>
                  <a:gd name="connsiteX1" fmla="*/ 1741550 w 3233540"/>
                  <a:gd name="connsiteY1" fmla="*/ 20944 h 3624101"/>
                  <a:gd name="connsiteX2" fmla="*/ 2183568 w 3233540"/>
                  <a:gd name="connsiteY2" fmla="*/ 131009 h 3624101"/>
                  <a:gd name="connsiteX3" fmla="*/ 3074881 w 3233540"/>
                  <a:gd name="connsiteY3" fmla="*/ 1001901 h 3624101"/>
                  <a:gd name="connsiteX4" fmla="*/ 3159994 w 3233540"/>
                  <a:gd name="connsiteY4" fmla="*/ 1333300 h 3624101"/>
                  <a:gd name="connsiteX5" fmla="*/ 3200175 w 3233540"/>
                  <a:gd name="connsiteY5" fmla="*/ 2809830 h 3624101"/>
                  <a:gd name="connsiteX6" fmla="*/ 3233540 w 3233540"/>
                  <a:gd name="connsiteY6" fmla="*/ 3624101 h 3624101"/>
                  <a:gd name="connsiteX7" fmla="*/ 9230 w 3233540"/>
                  <a:gd name="connsiteY7" fmla="*/ 3624101 h 3624101"/>
                  <a:gd name="connsiteX8" fmla="*/ 0 w 3233540"/>
                  <a:gd name="connsiteY8" fmla="*/ 827169 h 3624101"/>
                  <a:gd name="connsiteX9" fmla="*/ 245777 w 3233540"/>
                  <a:gd name="connsiteY9" fmla="*/ 543473 h 3624101"/>
                  <a:gd name="connsiteX0" fmla="*/ 245777 w 3238534"/>
                  <a:gd name="connsiteY0" fmla="*/ 543473 h 3624101"/>
                  <a:gd name="connsiteX1" fmla="*/ 1741550 w 3238534"/>
                  <a:gd name="connsiteY1" fmla="*/ 20944 h 3624101"/>
                  <a:gd name="connsiteX2" fmla="*/ 2183568 w 3238534"/>
                  <a:gd name="connsiteY2" fmla="*/ 131009 h 3624101"/>
                  <a:gd name="connsiteX3" fmla="*/ 3074881 w 3238534"/>
                  <a:gd name="connsiteY3" fmla="*/ 1001901 h 3624101"/>
                  <a:gd name="connsiteX4" fmla="*/ 3159994 w 3238534"/>
                  <a:gd name="connsiteY4" fmla="*/ 1333300 h 3624101"/>
                  <a:gd name="connsiteX5" fmla="*/ 3238534 w 3238534"/>
                  <a:gd name="connsiteY5" fmla="*/ 2753754 h 3624101"/>
                  <a:gd name="connsiteX6" fmla="*/ 3233540 w 3238534"/>
                  <a:gd name="connsiteY6" fmla="*/ 3624101 h 3624101"/>
                  <a:gd name="connsiteX7" fmla="*/ 9230 w 3238534"/>
                  <a:gd name="connsiteY7" fmla="*/ 3624101 h 3624101"/>
                  <a:gd name="connsiteX8" fmla="*/ 0 w 3238534"/>
                  <a:gd name="connsiteY8" fmla="*/ 827169 h 3624101"/>
                  <a:gd name="connsiteX9" fmla="*/ 245777 w 3238534"/>
                  <a:gd name="connsiteY9" fmla="*/ 543473 h 3624101"/>
                  <a:gd name="connsiteX0" fmla="*/ 245777 w 3472393"/>
                  <a:gd name="connsiteY0" fmla="*/ 543473 h 3624101"/>
                  <a:gd name="connsiteX1" fmla="*/ 1741550 w 3472393"/>
                  <a:gd name="connsiteY1" fmla="*/ 20944 h 3624101"/>
                  <a:gd name="connsiteX2" fmla="*/ 2183568 w 3472393"/>
                  <a:gd name="connsiteY2" fmla="*/ 131009 h 3624101"/>
                  <a:gd name="connsiteX3" fmla="*/ 3074881 w 3472393"/>
                  <a:gd name="connsiteY3" fmla="*/ 1001901 h 3624101"/>
                  <a:gd name="connsiteX4" fmla="*/ 3159994 w 3472393"/>
                  <a:gd name="connsiteY4" fmla="*/ 1333300 h 3624101"/>
                  <a:gd name="connsiteX5" fmla="*/ 3238534 w 3472393"/>
                  <a:gd name="connsiteY5" fmla="*/ 2753754 h 3624101"/>
                  <a:gd name="connsiteX6" fmla="*/ 3234141 w 3472393"/>
                  <a:gd name="connsiteY6" fmla="*/ 3121170 h 3624101"/>
                  <a:gd name="connsiteX7" fmla="*/ 3233540 w 3472393"/>
                  <a:gd name="connsiteY7" fmla="*/ 3624101 h 3624101"/>
                  <a:gd name="connsiteX8" fmla="*/ 9230 w 3472393"/>
                  <a:gd name="connsiteY8" fmla="*/ 3624101 h 3624101"/>
                  <a:gd name="connsiteX9" fmla="*/ 0 w 3472393"/>
                  <a:gd name="connsiteY9" fmla="*/ 827169 h 3624101"/>
                  <a:gd name="connsiteX10" fmla="*/ 245777 w 3472393"/>
                  <a:gd name="connsiteY10" fmla="*/ 543473 h 3624101"/>
                  <a:gd name="connsiteX0" fmla="*/ 245777 w 3434161"/>
                  <a:gd name="connsiteY0" fmla="*/ 543473 h 3624101"/>
                  <a:gd name="connsiteX1" fmla="*/ 1741550 w 3434161"/>
                  <a:gd name="connsiteY1" fmla="*/ 20944 h 3624101"/>
                  <a:gd name="connsiteX2" fmla="*/ 2183568 w 3434161"/>
                  <a:gd name="connsiteY2" fmla="*/ 131009 h 3624101"/>
                  <a:gd name="connsiteX3" fmla="*/ 3074881 w 3434161"/>
                  <a:gd name="connsiteY3" fmla="*/ 1001901 h 3624101"/>
                  <a:gd name="connsiteX4" fmla="*/ 3159994 w 3434161"/>
                  <a:gd name="connsiteY4" fmla="*/ 1333300 h 3624101"/>
                  <a:gd name="connsiteX5" fmla="*/ 3238534 w 3434161"/>
                  <a:gd name="connsiteY5" fmla="*/ 2753754 h 3624101"/>
                  <a:gd name="connsiteX6" fmla="*/ 3059104 w 3434161"/>
                  <a:gd name="connsiteY6" fmla="*/ 3086586 h 3624101"/>
                  <a:gd name="connsiteX7" fmla="*/ 3233540 w 3434161"/>
                  <a:gd name="connsiteY7" fmla="*/ 3624101 h 3624101"/>
                  <a:gd name="connsiteX8" fmla="*/ 9230 w 3434161"/>
                  <a:gd name="connsiteY8" fmla="*/ 3624101 h 3624101"/>
                  <a:gd name="connsiteX9" fmla="*/ 0 w 3434161"/>
                  <a:gd name="connsiteY9" fmla="*/ 827169 h 3624101"/>
                  <a:gd name="connsiteX10" fmla="*/ 245777 w 3434161"/>
                  <a:gd name="connsiteY10" fmla="*/ 543473 h 3624101"/>
                  <a:gd name="connsiteX0" fmla="*/ 245777 w 3434161"/>
                  <a:gd name="connsiteY0" fmla="*/ 543473 h 3624101"/>
                  <a:gd name="connsiteX1" fmla="*/ 1741550 w 3434161"/>
                  <a:gd name="connsiteY1" fmla="*/ 20944 h 3624101"/>
                  <a:gd name="connsiteX2" fmla="*/ 2183568 w 3434161"/>
                  <a:gd name="connsiteY2" fmla="*/ 131009 h 3624101"/>
                  <a:gd name="connsiteX3" fmla="*/ 3074881 w 3434161"/>
                  <a:gd name="connsiteY3" fmla="*/ 1001901 h 3624101"/>
                  <a:gd name="connsiteX4" fmla="*/ 3159994 w 3434161"/>
                  <a:gd name="connsiteY4" fmla="*/ 1333300 h 3624101"/>
                  <a:gd name="connsiteX5" fmla="*/ 3238534 w 3434161"/>
                  <a:gd name="connsiteY5" fmla="*/ 2753754 h 3624101"/>
                  <a:gd name="connsiteX6" fmla="*/ 3059104 w 3434161"/>
                  <a:gd name="connsiteY6" fmla="*/ 3086586 h 3624101"/>
                  <a:gd name="connsiteX7" fmla="*/ 3233540 w 3434161"/>
                  <a:gd name="connsiteY7" fmla="*/ 3624101 h 3624101"/>
                  <a:gd name="connsiteX8" fmla="*/ 9230 w 3434161"/>
                  <a:gd name="connsiteY8" fmla="*/ 3624101 h 3624101"/>
                  <a:gd name="connsiteX9" fmla="*/ 0 w 3434161"/>
                  <a:gd name="connsiteY9" fmla="*/ 827169 h 3624101"/>
                  <a:gd name="connsiteX10" fmla="*/ 245777 w 3434161"/>
                  <a:gd name="connsiteY10" fmla="*/ 543473 h 3624101"/>
                  <a:gd name="connsiteX0" fmla="*/ 245777 w 3434161"/>
                  <a:gd name="connsiteY0" fmla="*/ 543473 h 3624101"/>
                  <a:gd name="connsiteX1" fmla="*/ 1741550 w 3434161"/>
                  <a:gd name="connsiteY1" fmla="*/ 20944 h 3624101"/>
                  <a:gd name="connsiteX2" fmla="*/ 2183568 w 3434161"/>
                  <a:gd name="connsiteY2" fmla="*/ 131009 h 3624101"/>
                  <a:gd name="connsiteX3" fmla="*/ 3074881 w 3434161"/>
                  <a:gd name="connsiteY3" fmla="*/ 1001901 h 3624101"/>
                  <a:gd name="connsiteX4" fmla="*/ 3159994 w 3434161"/>
                  <a:gd name="connsiteY4" fmla="*/ 1333300 h 3624101"/>
                  <a:gd name="connsiteX5" fmla="*/ 3238534 w 3434161"/>
                  <a:gd name="connsiteY5" fmla="*/ 2753754 h 3624101"/>
                  <a:gd name="connsiteX6" fmla="*/ 3059104 w 3434161"/>
                  <a:gd name="connsiteY6" fmla="*/ 3086586 h 3624101"/>
                  <a:gd name="connsiteX7" fmla="*/ 3233540 w 3434161"/>
                  <a:gd name="connsiteY7" fmla="*/ 3624101 h 3624101"/>
                  <a:gd name="connsiteX8" fmla="*/ 9230 w 3434161"/>
                  <a:gd name="connsiteY8" fmla="*/ 3624101 h 3624101"/>
                  <a:gd name="connsiteX9" fmla="*/ 0 w 3434161"/>
                  <a:gd name="connsiteY9" fmla="*/ 827169 h 3624101"/>
                  <a:gd name="connsiteX10" fmla="*/ 245777 w 3434161"/>
                  <a:gd name="connsiteY10" fmla="*/ 543473 h 3624101"/>
                  <a:gd name="connsiteX0" fmla="*/ 245777 w 3240261"/>
                  <a:gd name="connsiteY0" fmla="*/ 543473 h 3726839"/>
                  <a:gd name="connsiteX1" fmla="*/ 1741550 w 3240261"/>
                  <a:gd name="connsiteY1" fmla="*/ 20944 h 3726839"/>
                  <a:gd name="connsiteX2" fmla="*/ 2183568 w 3240261"/>
                  <a:gd name="connsiteY2" fmla="*/ 131009 h 3726839"/>
                  <a:gd name="connsiteX3" fmla="*/ 3074881 w 3240261"/>
                  <a:gd name="connsiteY3" fmla="*/ 1001901 h 3726839"/>
                  <a:gd name="connsiteX4" fmla="*/ 3159994 w 3240261"/>
                  <a:gd name="connsiteY4" fmla="*/ 1333300 h 3726839"/>
                  <a:gd name="connsiteX5" fmla="*/ 3238534 w 3240261"/>
                  <a:gd name="connsiteY5" fmla="*/ 2753754 h 3726839"/>
                  <a:gd name="connsiteX6" fmla="*/ 3059104 w 3240261"/>
                  <a:gd name="connsiteY6" fmla="*/ 3086586 h 3726839"/>
                  <a:gd name="connsiteX7" fmla="*/ 9230 w 3240261"/>
                  <a:gd name="connsiteY7" fmla="*/ 3624101 h 3726839"/>
                  <a:gd name="connsiteX8" fmla="*/ 0 w 3240261"/>
                  <a:gd name="connsiteY8" fmla="*/ 827169 h 3726839"/>
                  <a:gd name="connsiteX9" fmla="*/ 245777 w 3240261"/>
                  <a:gd name="connsiteY9" fmla="*/ 543473 h 3726839"/>
                  <a:gd name="connsiteX0" fmla="*/ 245777 w 3240261"/>
                  <a:gd name="connsiteY0" fmla="*/ 543473 h 3822318"/>
                  <a:gd name="connsiteX1" fmla="*/ 1741550 w 3240261"/>
                  <a:gd name="connsiteY1" fmla="*/ 20944 h 3822318"/>
                  <a:gd name="connsiteX2" fmla="*/ 2183568 w 3240261"/>
                  <a:gd name="connsiteY2" fmla="*/ 131009 h 3822318"/>
                  <a:gd name="connsiteX3" fmla="*/ 3074881 w 3240261"/>
                  <a:gd name="connsiteY3" fmla="*/ 1001901 h 3822318"/>
                  <a:gd name="connsiteX4" fmla="*/ 3159994 w 3240261"/>
                  <a:gd name="connsiteY4" fmla="*/ 1333300 h 3822318"/>
                  <a:gd name="connsiteX5" fmla="*/ 3238534 w 3240261"/>
                  <a:gd name="connsiteY5" fmla="*/ 2753754 h 3822318"/>
                  <a:gd name="connsiteX6" fmla="*/ 3059104 w 3240261"/>
                  <a:gd name="connsiteY6" fmla="*/ 3086586 h 3822318"/>
                  <a:gd name="connsiteX7" fmla="*/ 1542418 w 3240261"/>
                  <a:gd name="connsiteY7" fmla="*/ 3537131 h 3822318"/>
                  <a:gd name="connsiteX8" fmla="*/ 9230 w 3240261"/>
                  <a:gd name="connsiteY8" fmla="*/ 3624101 h 3822318"/>
                  <a:gd name="connsiteX9" fmla="*/ 0 w 3240261"/>
                  <a:gd name="connsiteY9" fmla="*/ 827169 h 3822318"/>
                  <a:gd name="connsiteX10" fmla="*/ 245777 w 3240261"/>
                  <a:gd name="connsiteY10" fmla="*/ 543473 h 3822318"/>
                  <a:gd name="connsiteX0" fmla="*/ 245777 w 3240261"/>
                  <a:gd name="connsiteY0" fmla="*/ 543473 h 3828324"/>
                  <a:gd name="connsiteX1" fmla="*/ 1741550 w 3240261"/>
                  <a:gd name="connsiteY1" fmla="*/ 20944 h 3828324"/>
                  <a:gd name="connsiteX2" fmla="*/ 2183568 w 3240261"/>
                  <a:gd name="connsiteY2" fmla="*/ 131009 h 3828324"/>
                  <a:gd name="connsiteX3" fmla="*/ 3074881 w 3240261"/>
                  <a:gd name="connsiteY3" fmla="*/ 1001901 h 3828324"/>
                  <a:gd name="connsiteX4" fmla="*/ 3159994 w 3240261"/>
                  <a:gd name="connsiteY4" fmla="*/ 1333300 h 3828324"/>
                  <a:gd name="connsiteX5" fmla="*/ 3238534 w 3240261"/>
                  <a:gd name="connsiteY5" fmla="*/ 2753754 h 3828324"/>
                  <a:gd name="connsiteX6" fmla="*/ 3059104 w 3240261"/>
                  <a:gd name="connsiteY6" fmla="*/ 3086586 h 3828324"/>
                  <a:gd name="connsiteX7" fmla="*/ 1546847 w 3240261"/>
                  <a:gd name="connsiteY7" fmla="*/ 3560740 h 3828324"/>
                  <a:gd name="connsiteX8" fmla="*/ 9230 w 3240261"/>
                  <a:gd name="connsiteY8" fmla="*/ 3624101 h 3828324"/>
                  <a:gd name="connsiteX9" fmla="*/ 0 w 3240261"/>
                  <a:gd name="connsiteY9" fmla="*/ 827169 h 3828324"/>
                  <a:gd name="connsiteX10" fmla="*/ 245777 w 3240261"/>
                  <a:gd name="connsiteY10" fmla="*/ 543473 h 3828324"/>
                  <a:gd name="connsiteX0" fmla="*/ 245777 w 3240261"/>
                  <a:gd name="connsiteY0" fmla="*/ 543473 h 3828324"/>
                  <a:gd name="connsiteX1" fmla="*/ 1741550 w 3240261"/>
                  <a:gd name="connsiteY1" fmla="*/ 20944 h 3828324"/>
                  <a:gd name="connsiteX2" fmla="*/ 2183568 w 3240261"/>
                  <a:gd name="connsiteY2" fmla="*/ 131009 h 3828324"/>
                  <a:gd name="connsiteX3" fmla="*/ 3074881 w 3240261"/>
                  <a:gd name="connsiteY3" fmla="*/ 1001901 h 3828324"/>
                  <a:gd name="connsiteX4" fmla="*/ 3159994 w 3240261"/>
                  <a:gd name="connsiteY4" fmla="*/ 1333300 h 3828324"/>
                  <a:gd name="connsiteX5" fmla="*/ 3238534 w 3240261"/>
                  <a:gd name="connsiteY5" fmla="*/ 2753754 h 3828324"/>
                  <a:gd name="connsiteX6" fmla="*/ 3059104 w 3240261"/>
                  <a:gd name="connsiteY6" fmla="*/ 3086586 h 3828324"/>
                  <a:gd name="connsiteX7" fmla="*/ 1546847 w 3240261"/>
                  <a:gd name="connsiteY7" fmla="*/ 3560740 h 3828324"/>
                  <a:gd name="connsiteX8" fmla="*/ 9230 w 3240261"/>
                  <a:gd name="connsiteY8" fmla="*/ 3624101 h 3828324"/>
                  <a:gd name="connsiteX9" fmla="*/ 0 w 3240261"/>
                  <a:gd name="connsiteY9" fmla="*/ 827169 h 3828324"/>
                  <a:gd name="connsiteX10" fmla="*/ 245777 w 3240261"/>
                  <a:gd name="connsiteY10" fmla="*/ 543473 h 3828324"/>
                  <a:gd name="connsiteX0" fmla="*/ 245777 w 3240261"/>
                  <a:gd name="connsiteY0" fmla="*/ 543473 h 3828324"/>
                  <a:gd name="connsiteX1" fmla="*/ 1741550 w 3240261"/>
                  <a:gd name="connsiteY1" fmla="*/ 20944 h 3828324"/>
                  <a:gd name="connsiteX2" fmla="*/ 2183568 w 3240261"/>
                  <a:gd name="connsiteY2" fmla="*/ 131009 h 3828324"/>
                  <a:gd name="connsiteX3" fmla="*/ 3074881 w 3240261"/>
                  <a:gd name="connsiteY3" fmla="*/ 1001901 h 3828324"/>
                  <a:gd name="connsiteX4" fmla="*/ 3159994 w 3240261"/>
                  <a:gd name="connsiteY4" fmla="*/ 1333300 h 3828324"/>
                  <a:gd name="connsiteX5" fmla="*/ 3238534 w 3240261"/>
                  <a:gd name="connsiteY5" fmla="*/ 2753754 h 3828324"/>
                  <a:gd name="connsiteX6" fmla="*/ 3059104 w 3240261"/>
                  <a:gd name="connsiteY6" fmla="*/ 3086586 h 3828324"/>
                  <a:gd name="connsiteX7" fmla="*/ 1546847 w 3240261"/>
                  <a:gd name="connsiteY7" fmla="*/ 3560740 h 3828324"/>
                  <a:gd name="connsiteX8" fmla="*/ 9230 w 3240261"/>
                  <a:gd name="connsiteY8" fmla="*/ 3624101 h 3828324"/>
                  <a:gd name="connsiteX9" fmla="*/ 0 w 3240261"/>
                  <a:gd name="connsiteY9" fmla="*/ 827169 h 3828324"/>
                  <a:gd name="connsiteX10" fmla="*/ 245777 w 3240261"/>
                  <a:gd name="connsiteY10" fmla="*/ 543473 h 3828324"/>
                  <a:gd name="connsiteX0" fmla="*/ 245777 w 3240261"/>
                  <a:gd name="connsiteY0" fmla="*/ 543473 h 3846703"/>
                  <a:gd name="connsiteX1" fmla="*/ 1741550 w 3240261"/>
                  <a:gd name="connsiteY1" fmla="*/ 20944 h 3846703"/>
                  <a:gd name="connsiteX2" fmla="*/ 2183568 w 3240261"/>
                  <a:gd name="connsiteY2" fmla="*/ 131009 h 3846703"/>
                  <a:gd name="connsiteX3" fmla="*/ 3074881 w 3240261"/>
                  <a:gd name="connsiteY3" fmla="*/ 1001901 h 3846703"/>
                  <a:gd name="connsiteX4" fmla="*/ 3159994 w 3240261"/>
                  <a:gd name="connsiteY4" fmla="*/ 1333300 h 3846703"/>
                  <a:gd name="connsiteX5" fmla="*/ 3238534 w 3240261"/>
                  <a:gd name="connsiteY5" fmla="*/ 2753754 h 3846703"/>
                  <a:gd name="connsiteX6" fmla="*/ 3059104 w 3240261"/>
                  <a:gd name="connsiteY6" fmla="*/ 3086586 h 3846703"/>
                  <a:gd name="connsiteX7" fmla="*/ 1546847 w 3240261"/>
                  <a:gd name="connsiteY7" fmla="*/ 3560740 h 3846703"/>
                  <a:gd name="connsiteX8" fmla="*/ 1181426 w 3240261"/>
                  <a:gd name="connsiteY8" fmla="*/ 3661315 h 3846703"/>
                  <a:gd name="connsiteX9" fmla="*/ 9230 w 3240261"/>
                  <a:gd name="connsiteY9" fmla="*/ 3624101 h 3846703"/>
                  <a:gd name="connsiteX10" fmla="*/ 0 w 3240261"/>
                  <a:gd name="connsiteY10" fmla="*/ 827169 h 3846703"/>
                  <a:gd name="connsiteX11" fmla="*/ 245777 w 3240261"/>
                  <a:gd name="connsiteY11" fmla="*/ 543473 h 3846703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546847 w 3240261"/>
                  <a:gd name="connsiteY7" fmla="*/ 3560740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546847 w 3240261"/>
                  <a:gd name="connsiteY7" fmla="*/ 3560740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546847 w 3240261"/>
                  <a:gd name="connsiteY7" fmla="*/ 3560740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499630 w 3240261"/>
                  <a:gd name="connsiteY7" fmla="*/ 3569598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499630 w 3240261"/>
                  <a:gd name="connsiteY7" fmla="*/ 3569598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814375"/>
                  <a:gd name="connsiteX1" fmla="*/ 1741550 w 3240261"/>
                  <a:gd name="connsiteY1" fmla="*/ 20944 h 3814375"/>
                  <a:gd name="connsiteX2" fmla="*/ 2183568 w 3240261"/>
                  <a:gd name="connsiteY2" fmla="*/ 131009 h 3814375"/>
                  <a:gd name="connsiteX3" fmla="*/ 3074881 w 3240261"/>
                  <a:gd name="connsiteY3" fmla="*/ 1001901 h 3814375"/>
                  <a:gd name="connsiteX4" fmla="*/ 3159994 w 3240261"/>
                  <a:gd name="connsiteY4" fmla="*/ 1333300 h 3814375"/>
                  <a:gd name="connsiteX5" fmla="*/ 3238534 w 3240261"/>
                  <a:gd name="connsiteY5" fmla="*/ 2753754 h 3814375"/>
                  <a:gd name="connsiteX6" fmla="*/ 3059104 w 3240261"/>
                  <a:gd name="connsiteY6" fmla="*/ 3086586 h 3814375"/>
                  <a:gd name="connsiteX7" fmla="*/ 1499630 w 3240261"/>
                  <a:gd name="connsiteY7" fmla="*/ 3569598 h 3814375"/>
                  <a:gd name="connsiteX8" fmla="*/ 1029787 w 3240261"/>
                  <a:gd name="connsiteY8" fmla="*/ 3531326 h 3814375"/>
                  <a:gd name="connsiteX9" fmla="*/ 9230 w 3240261"/>
                  <a:gd name="connsiteY9" fmla="*/ 3624101 h 3814375"/>
                  <a:gd name="connsiteX10" fmla="*/ 0 w 3240261"/>
                  <a:gd name="connsiteY10" fmla="*/ 827169 h 3814375"/>
                  <a:gd name="connsiteX11" fmla="*/ 245777 w 3240261"/>
                  <a:gd name="connsiteY11" fmla="*/ 543473 h 3814375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12898 w 3240261"/>
                  <a:gd name="connsiteY9" fmla="*/ 2569988 h 3625487"/>
                  <a:gd name="connsiteX10" fmla="*/ 0 w 3240261"/>
                  <a:gd name="connsiteY10" fmla="*/ 827169 h 3625487"/>
                  <a:gd name="connsiteX11" fmla="*/ 245777 w 3240261"/>
                  <a:gd name="connsiteY11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10745 w 3240261"/>
                  <a:gd name="connsiteY9" fmla="*/ 2396788 h 3625487"/>
                  <a:gd name="connsiteX10" fmla="*/ 0 w 3240261"/>
                  <a:gd name="connsiteY10" fmla="*/ 827169 h 3625487"/>
                  <a:gd name="connsiteX11" fmla="*/ 245777 w 3240261"/>
                  <a:gd name="connsiteY11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185537 w 3240261"/>
                  <a:gd name="connsiteY9" fmla="*/ 2741621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6486 w 3240261"/>
                  <a:gd name="connsiteY9" fmla="*/ 2884137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2922 w 3240261"/>
                  <a:gd name="connsiteY9" fmla="*/ 2856152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2922 w 3240261"/>
                  <a:gd name="connsiteY9" fmla="*/ 2856152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5487"/>
                  <a:gd name="connsiteX1" fmla="*/ 1741550 w 3240261"/>
                  <a:gd name="connsiteY1" fmla="*/ 20944 h 3625487"/>
                  <a:gd name="connsiteX2" fmla="*/ 2183568 w 3240261"/>
                  <a:gd name="connsiteY2" fmla="*/ 131009 h 3625487"/>
                  <a:gd name="connsiteX3" fmla="*/ 3074881 w 3240261"/>
                  <a:gd name="connsiteY3" fmla="*/ 1001901 h 3625487"/>
                  <a:gd name="connsiteX4" fmla="*/ 3159994 w 3240261"/>
                  <a:gd name="connsiteY4" fmla="*/ 1333300 h 3625487"/>
                  <a:gd name="connsiteX5" fmla="*/ 3238534 w 3240261"/>
                  <a:gd name="connsiteY5" fmla="*/ 2753754 h 3625487"/>
                  <a:gd name="connsiteX6" fmla="*/ 3059104 w 3240261"/>
                  <a:gd name="connsiteY6" fmla="*/ 3086586 h 3625487"/>
                  <a:gd name="connsiteX7" fmla="*/ 1499630 w 3240261"/>
                  <a:gd name="connsiteY7" fmla="*/ 3569598 h 3625487"/>
                  <a:gd name="connsiteX8" fmla="*/ 1029787 w 3240261"/>
                  <a:gd name="connsiteY8" fmla="*/ 3531326 h 3625487"/>
                  <a:gd name="connsiteX9" fmla="*/ 212922 w 3240261"/>
                  <a:gd name="connsiteY9" fmla="*/ 2856152 h 3625487"/>
                  <a:gd name="connsiteX10" fmla="*/ 10745 w 3240261"/>
                  <a:gd name="connsiteY10" fmla="*/ 2396788 h 3625487"/>
                  <a:gd name="connsiteX11" fmla="*/ 0 w 3240261"/>
                  <a:gd name="connsiteY11" fmla="*/ 827169 h 3625487"/>
                  <a:gd name="connsiteX12" fmla="*/ 245777 w 3240261"/>
                  <a:gd name="connsiteY12" fmla="*/ 543473 h 3625487"/>
                  <a:gd name="connsiteX0" fmla="*/ 245777 w 3240261"/>
                  <a:gd name="connsiteY0" fmla="*/ 543473 h 3622632"/>
                  <a:gd name="connsiteX1" fmla="*/ 1741550 w 3240261"/>
                  <a:gd name="connsiteY1" fmla="*/ 20944 h 3622632"/>
                  <a:gd name="connsiteX2" fmla="*/ 2183568 w 3240261"/>
                  <a:gd name="connsiteY2" fmla="*/ 131009 h 3622632"/>
                  <a:gd name="connsiteX3" fmla="*/ 3074881 w 3240261"/>
                  <a:gd name="connsiteY3" fmla="*/ 1001901 h 3622632"/>
                  <a:gd name="connsiteX4" fmla="*/ 3159994 w 3240261"/>
                  <a:gd name="connsiteY4" fmla="*/ 1333300 h 3622632"/>
                  <a:gd name="connsiteX5" fmla="*/ 3238534 w 3240261"/>
                  <a:gd name="connsiteY5" fmla="*/ 2753754 h 3622632"/>
                  <a:gd name="connsiteX6" fmla="*/ 3059104 w 3240261"/>
                  <a:gd name="connsiteY6" fmla="*/ 3086586 h 3622632"/>
                  <a:gd name="connsiteX7" fmla="*/ 1499630 w 3240261"/>
                  <a:gd name="connsiteY7" fmla="*/ 3569598 h 3622632"/>
                  <a:gd name="connsiteX8" fmla="*/ 1029787 w 3240261"/>
                  <a:gd name="connsiteY8" fmla="*/ 3531326 h 3622632"/>
                  <a:gd name="connsiteX9" fmla="*/ 212922 w 3240261"/>
                  <a:gd name="connsiteY9" fmla="*/ 2856152 h 3622632"/>
                  <a:gd name="connsiteX10" fmla="*/ 10745 w 3240261"/>
                  <a:gd name="connsiteY10" fmla="*/ 2396788 h 3622632"/>
                  <a:gd name="connsiteX11" fmla="*/ 0 w 3240261"/>
                  <a:gd name="connsiteY11" fmla="*/ 827169 h 3622632"/>
                  <a:gd name="connsiteX12" fmla="*/ 245777 w 3240261"/>
                  <a:gd name="connsiteY12" fmla="*/ 543473 h 3622632"/>
                  <a:gd name="connsiteX0" fmla="*/ 245777 w 3240261"/>
                  <a:gd name="connsiteY0" fmla="*/ 543473 h 3622632"/>
                  <a:gd name="connsiteX1" fmla="*/ 1741550 w 3240261"/>
                  <a:gd name="connsiteY1" fmla="*/ 20944 h 3622632"/>
                  <a:gd name="connsiteX2" fmla="*/ 2183568 w 3240261"/>
                  <a:gd name="connsiteY2" fmla="*/ 131009 h 3622632"/>
                  <a:gd name="connsiteX3" fmla="*/ 3074881 w 3240261"/>
                  <a:gd name="connsiteY3" fmla="*/ 1001901 h 3622632"/>
                  <a:gd name="connsiteX4" fmla="*/ 3159994 w 3240261"/>
                  <a:gd name="connsiteY4" fmla="*/ 1333300 h 3622632"/>
                  <a:gd name="connsiteX5" fmla="*/ 3238534 w 3240261"/>
                  <a:gd name="connsiteY5" fmla="*/ 2753754 h 3622632"/>
                  <a:gd name="connsiteX6" fmla="*/ 3059104 w 3240261"/>
                  <a:gd name="connsiteY6" fmla="*/ 3086586 h 3622632"/>
                  <a:gd name="connsiteX7" fmla="*/ 1499630 w 3240261"/>
                  <a:gd name="connsiteY7" fmla="*/ 3569598 h 3622632"/>
                  <a:gd name="connsiteX8" fmla="*/ 1029787 w 3240261"/>
                  <a:gd name="connsiteY8" fmla="*/ 3531326 h 3622632"/>
                  <a:gd name="connsiteX9" fmla="*/ 212922 w 3240261"/>
                  <a:gd name="connsiteY9" fmla="*/ 2856152 h 3622632"/>
                  <a:gd name="connsiteX10" fmla="*/ 10745 w 3240261"/>
                  <a:gd name="connsiteY10" fmla="*/ 2396788 h 3622632"/>
                  <a:gd name="connsiteX11" fmla="*/ 0 w 3240261"/>
                  <a:gd name="connsiteY11" fmla="*/ 827169 h 3622632"/>
                  <a:gd name="connsiteX12" fmla="*/ 245777 w 3240261"/>
                  <a:gd name="connsiteY12" fmla="*/ 543473 h 3622632"/>
                  <a:gd name="connsiteX0" fmla="*/ 245777 w 3240261"/>
                  <a:gd name="connsiteY0" fmla="*/ 543473 h 3622632"/>
                  <a:gd name="connsiteX1" fmla="*/ 1741550 w 3240261"/>
                  <a:gd name="connsiteY1" fmla="*/ 20944 h 3622632"/>
                  <a:gd name="connsiteX2" fmla="*/ 2183568 w 3240261"/>
                  <a:gd name="connsiteY2" fmla="*/ 131009 h 3622632"/>
                  <a:gd name="connsiteX3" fmla="*/ 3074881 w 3240261"/>
                  <a:gd name="connsiteY3" fmla="*/ 1001901 h 3622632"/>
                  <a:gd name="connsiteX4" fmla="*/ 3159994 w 3240261"/>
                  <a:gd name="connsiteY4" fmla="*/ 1333300 h 3622632"/>
                  <a:gd name="connsiteX5" fmla="*/ 3238534 w 3240261"/>
                  <a:gd name="connsiteY5" fmla="*/ 2753754 h 3622632"/>
                  <a:gd name="connsiteX6" fmla="*/ 3059104 w 3240261"/>
                  <a:gd name="connsiteY6" fmla="*/ 3086586 h 3622632"/>
                  <a:gd name="connsiteX7" fmla="*/ 1499630 w 3240261"/>
                  <a:gd name="connsiteY7" fmla="*/ 3569598 h 3622632"/>
                  <a:gd name="connsiteX8" fmla="*/ 1029787 w 3240261"/>
                  <a:gd name="connsiteY8" fmla="*/ 3531326 h 3622632"/>
                  <a:gd name="connsiteX9" fmla="*/ 212922 w 3240261"/>
                  <a:gd name="connsiteY9" fmla="*/ 2856152 h 3622632"/>
                  <a:gd name="connsiteX10" fmla="*/ 10745 w 3240261"/>
                  <a:gd name="connsiteY10" fmla="*/ 2396788 h 3622632"/>
                  <a:gd name="connsiteX11" fmla="*/ 0 w 3240261"/>
                  <a:gd name="connsiteY11" fmla="*/ 827169 h 3622632"/>
                  <a:gd name="connsiteX12" fmla="*/ 245777 w 3240261"/>
                  <a:gd name="connsiteY12" fmla="*/ 543473 h 3622632"/>
                  <a:gd name="connsiteX0" fmla="*/ 245777 w 3240467"/>
                  <a:gd name="connsiteY0" fmla="*/ 543473 h 3622632"/>
                  <a:gd name="connsiteX1" fmla="*/ 1741550 w 3240467"/>
                  <a:gd name="connsiteY1" fmla="*/ 20944 h 3622632"/>
                  <a:gd name="connsiteX2" fmla="*/ 2183568 w 3240467"/>
                  <a:gd name="connsiteY2" fmla="*/ 131009 h 3622632"/>
                  <a:gd name="connsiteX3" fmla="*/ 3074881 w 3240467"/>
                  <a:gd name="connsiteY3" fmla="*/ 1001901 h 3622632"/>
                  <a:gd name="connsiteX4" fmla="*/ 3159994 w 3240467"/>
                  <a:gd name="connsiteY4" fmla="*/ 1333300 h 3622632"/>
                  <a:gd name="connsiteX5" fmla="*/ 3238534 w 3240467"/>
                  <a:gd name="connsiteY5" fmla="*/ 2753754 h 3622632"/>
                  <a:gd name="connsiteX6" fmla="*/ 3059104 w 3240467"/>
                  <a:gd name="connsiteY6" fmla="*/ 3086586 h 3622632"/>
                  <a:gd name="connsiteX7" fmla="*/ 1499630 w 3240467"/>
                  <a:gd name="connsiteY7" fmla="*/ 3569598 h 3622632"/>
                  <a:gd name="connsiteX8" fmla="*/ 1029787 w 3240467"/>
                  <a:gd name="connsiteY8" fmla="*/ 3531326 h 3622632"/>
                  <a:gd name="connsiteX9" fmla="*/ 212922 w 3240467"/>
                  <a:gd name="connsiteY9" fmla="*/ 2856152 h 3622632"/>
                  <a:gd name="connsiteX10" fmla="*/ 10745 w 3240467"/>
                  <a:gd name="connsiteY10" fmla="*/ 2396788 h 3622632"/>
                  <a:gd name="connsiteX11" fmla="*/ 0 w 3240467"/>
                  <a:gd name="connsiteY11" fmla="*/ 827169 h 3622632"/>
                  <a:gd name="connsiteX12" fmla="*/ 245777 w 3240467"/>
                  <a:gd name="connsiteY12" fmla="*/ 543473 h 3622632"/>
                  <a:gd name="connsiteX0" fmla="*/ 245777 w 3240036"/>
                  <a:gd name="connsiteY0" fmla="*/ 543473 h 3622632"/>
                  <a:gd name="connsiteX1" fmla="*/ 1741550 w 3240036"/>
                  <a:gd name="connsiteY1" fmla="*/ 20944 h 3622632"/>
                  <a:gd name="connsiteX2" fmla="*/ 2183568 w 3240036"/>
                  <a:gd name="connsiteY2" fmla="*/ 131009 h 3622632"/>
                  <a:gd name="connsiteX3" fmla="*/ 3074881 w 3240036"/>
                  <a:gd name="connsiteY3" fmla="*/ 1001901 h 3622632"/>
                  <a:gd name="connsiteX4" fmla="*/ 3159994 w 3240036"/>
                  <a:gd name="connsiteY4" fmla="*/ 1333300 h 3622632"/>
                  <a:gd name="connsiteX5" fmla="*/ 3238534 w 3240036"/>
                  <a:gd name="connsiteY5" fmla="*/ 2753754 h 3622632"/>
                  <a:gd name="connsiteX6" fmla="*/ 3059104 w 3240036"/>
                  <a:gd name="connsiteY6" fmla="*/ 3086586 h 3622632"/>
                  <a:gd name="connsiteX7" fmla="*/ 1499630 w 3240036"/>
                  <a:gd name="connsiteY7" fmla="*/ 3569598 h 3622632"/>
                  <a:gd name="connsiteX8" fmla="*/ 1029787 w 3240036"/>
                  <a:gd name="connsiteY8" fmla="*/ 3531326 h 3622632"/>
                  <a:gd name="connsiteX9" fmla="*/ 212922 w 3240036"/>
                  <a:gd name="connsiteY9" fmla="*/ 2856152 h 3622632"/>
                  <a:gd name="connsiteX10" fmla="*/ 10745 w 3240036"/>
                  <a:gd name="connsiteY10" fmla="*/ 2396788 h 3622632"/>
                  <a:gd name="connsiteX11" fmla="*/ 0 w 3240036"/>
                  <a:gd name="connsiteY11" fmla="*/ 827169 h 3622632"/>
                  <a:gd name="connsiteX12" fmla="*/ 245777 w 3240036"/>
                  <a:gd name="connsiteY12" fmla="*/ 543473 h 3622632"/>
                  <a:gd name="connsiteX0" fmla="*/ 245777 w 3240036"/>
                  <a:gd name="connsiteY0" fmla="*/ 543473 h 3622632"/>
                  <a:gd name="connsiteX1" fmla="*/ 1741550 w 3240036"/>
                  <a:gd name="connsiteY1" fmla="*/ 20944 h 3622632"/>
                  <a:gd name="connsiteX2" fmla="*/ 2183568 w 3240036"/>
                  <a:gd name="connsiteY2" fmla="*/ 131009 h 3622632"/>
                  <a:gd name="connsiteX3" fmla="*/ 3074881 w 3240036"/>
                  <a:gd name="connsiteY3" fmla="*/ 1001901 h 3622632"/>
                  <a:gd name="connsiteX4" fmla="*/ 3165233 w 3240036"/>
                  <a:gd name="connsiteY4" fmla="*/ 1329788 h 3622632"/>
                  <a:gd name="connsiteX5" fmla="*/ 3238534 w 3240036"/>
                  <a:gd name="connsiteY5" fmla="*/ 2753754 h 3622632"/>
                  <a:gd name="connsiteX6" fmla="*/ 3059104 w 3240036"/>
                  <a:gd name="connsiteY6" fmla="*/ 3086586 h 3622632"/>
                  <a:gd name="connsiteX7" fmla="*/ 1499630 w 3240036"/>
                  <a:gd name="connsiteY7" fmla="*/ 3569598 h 3622632"/>
                  <a:gd name="connsiteX8" fmla="*/ 1029787 w 3240036"/>
                  <a:gd name="connsiteY8" fmla="*/ 3531326 h 3622632"/>
                  <a:gd name="connsiteX9" fmla="*/ 212922 w 3240036"/>
                  <a:gd name="connsiteY9" fmla="*/ 2856152 h 3622632"/>
                  <a:gd name="connsiteX10" fmla="*/ 10745 w 3240036"/>
                  <a:gd name="connsiteY10" fmla="*/ 2396788 h 3622632"/>
                  <a:gd name="connsiteX11" fmla="*/ 0 w 3240036"/>
                  <a:gd name="connsiteY11" fmla="*/ 827169 h 3622632"/>
                  <a:gd name="connsiteX12" fmla="*/ 245777 w 3240036"/>
                  <a:gd name="connsiteY12" fmla="*/ 543473 h 3622632"/>
                  <a:gd name="connsiteX0" fmla="*/ 245777 w 3240036"/>
                  <a:gd name="connsiteY0" fmla="*/ 543473 h 3622632"/>
                  <a:gd name="connsiteX1" fmla="*/ 1741550 w 3240036"/>
                  <a:gd name="connsiteY1" fmla="*/ 20944 h 3622632"/>
                  <a:gd name="connsiteX2" fmla="*/ 2183568 w 3240036"/>
                  <a:gd name="connsiteY2" fmla="*/ 131009 h 3622632"/>
                  <a:gd name="connsiteX3" fmla="*/ 3074881 w 3240036"/>
                  <a:gd name="connsiteY3" fmla="*/ 1001901 h 3622632"/>
                  <a:gd name="connsiteX4" fmla="*/ 3165233 w 3240036"/>
                  <a:gd name="connsiteY4" fmla="*/ 1329788 h 3622632"/>
                  <a:gd name="connsiteX5" fmla="*/ 3238534 w 3240036"/>
                  <a:gd name="connsiteY5" fmla="*/ 2753754 h 3622632"/>
                  <a:gd name="connsiteX6" fmla="*/ 3059104 w 3240036"/>
                  <a:gd name="connsiteY6" fmla="*/ 3086586 h 3622632"/>
                  <a:gd name="connsiteX7" fmla="*/ 1499630 w 3240036"/>
                  <a:gd name="connsiteY7" fmla="*/ 3569598 h 3622632"/>
                  <a:gd name="connsiteX8" fmla="*/ 1029787 w 3240036"/>
                  <a:gd name="connsiteY8" fmla="*/ 3531326 h 3622632"/>
                  <a:gd name="connsiteX9" fmla="*/ 212922 w 3240036"/>
                  <a:gd name="connsiteY9" fmla="*/ 2856152 h 3622632"/>
                  <a:gd name="connsiteX10" fmla="*/ 10745 w 3240036"/>
                  <a:gd name="connsiteY10" fmla="*/ 2396788 h 3622632"/>
                  <a:gd name="connsiteX11" fmla="*/ 0 w 3240036"/>
                  <a:gd name="connsiteY11" fmla="*/ 827169 h 3622632"/>
                  <a:gd name="connsiteX12" fmla="*/ 245777 w 3240036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74881 w 3208102"/>
                  <a:gd name="connsiteY3" fmla="*/ 1001901 h 3622632"/>
                  <a:gd name="connsiteX4" fmla="*/ 3165233 w 3208102"/>
                  <a:gd name="connsiteY4" fmla="*/ 1329788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74881 w 3208102"/>
                  <a:gd name="connsiteY3" fmla="*/ 1001901 h 3622632"/>
                  <a:gd name="connsiteX4" fmla="*/ 3155839 w 3208102"/>
                  <a:gd name="connsiteY4" fmla="*/ 1310262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5839 w 3208102"/>
                  <a:gd name="connsiteY4" fmla="*/ 1310262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5839 w 3208102"/>
                  <a:gd name="connsiteY4" fmla="*/ 1310262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3964 w 3208102"/>
                  <a:gd name="connsiteY4" fmla="*/ 1307463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3964 w 3208102"/>
                  <a:gd name="connsiteY4" fmla="*/ 1307463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2632"/>
                  <a:gd name="connsiteX1" fmla="*/ 1741550 w 3208102"/>
                  <a:gd name="connsiteY1" fmla="*/ 20944 h 3622632"/>
                  <a:gd name="connsiteX2" fmla="*/ 2183568 w 3208102"/>
                  <a:gd name="connsiteY2" fmla="*/ 131009 h 3622632"/>
                  <a:gd name="connsiteX3" fmla="*/ 3061787 w 3208102"/>
                  <a:gd name="connsiteY3" fmla="*/ 994460 h 3622632"/>
                  <a:gd name="connsiteX4" fmla="*/ 3153964 w 3208102"/>
                  <a:gd name="connsiteY4" fmla="*/ 1307463 h 3622632"/>
                  <a:gd name="connsiteX5" fmla="*/ 3206203 w 3208102"/>
                  <a:gd name="connsiteY5" fmla="*/ 2738532 h 3622632"/>
                  <a:gd name="connsiteX6" fmla="*/ 3059104 w 3208102"/>
                  <a:gd name="connsiteY6" fmla="*/ 3086586 h 3622632"/>
                  <a:gd name="connsiteX7" fmla="*/ 1499630 w 3208102"/>
                  <a:gd name="connsiteY7" fmla="*/ 3569598 h 3622632"/>
                  <a:gd name="connsiteX8" fmla="*/ 1029787 w 3208102"/>
                  <a:gd name="connsiteY8" fmla="*/ 3531326 h 3622632"/>
                  <a:gd name="connsiteX9" fmla="*/ 212922 w 3208102"/>
                  <a:gd name="connsiteY9" fmla="*/ 2856152 h 3622632"/>
                  <a:gd name="connsiteX10" fmla="*/ 10745 w 3208102"/>
                  <a:gd name="connsiteY10" fmla="*/ 2396788 h 3622632"/>
                  <a:gd name="connsiteX11" fmla="*/ 0 w 3208102"/>
                  <a:gd name="connsiteY11" fmla="*/ 827169 h 3622632"/>
                  <a:gd name="connsiteX12" fmla="*/ 245777 w 3208102"/>
                  <a:gd name="connsiteY12" fmla="*/ 543473 h 3622632"/>
                  <a:gd name="connsiteX0" fmla="*/ 245777 w 3208102"/>
                  <a:gd name="connsiteY0" fmla="*/ 543473 h 3629960"/>
                  <a:gd name="connsiteX1" fmla="*/ 1741550 w 3208102"/>
                  <a:gd name="connsiteY1" fmla="*/ 20944 h 3629960"/>
                  <a:gd name="connsiteX2" fmla="*/ 2183568 w 3208102"/>
                  <a:gd name="connsiteY2" fmla="*/ 131009 h 3629960"/>
                  <a:gd name="connsiteX3" fmla="*/ 3061787 w 3208102"/>
                  <a:gd name="connsiteY3" fmla="*/ 994460 h 3629960"/>
                  <a:gd name="connsiteX4" fmla="*/ 3153964 w 3208102"/>
                  <a:gd name="connsiteY4" fmla="*/ 1307463 h 3629960"/>
                  <a:gd name="connsiteX5" fmla="*/ 3206203 w 3208102"/>
                  <a:gd name="connsiteY5" fmla="*/ 2738532 h 3629960"/>
                  <a:gd name="connsiteX6" fmla="*/ 3059104 w 3208102"/>
                  <a:gd name="connsiteY6" fmla="*/ 3086586 h 3629960"/>
                  <a:gd name="connsiteX7" fmla="*/ 1500120 w 3208102"/>
                  <a:gd name="connsiteY7" fmla="*/ 3579404 h 3629960"/>
                  <a:gd name="connsiteX8" fmla="*/ 1029787 w 3208102"/>
                  <a:gd name="connsiteY8" fmla="*/ 3531326 h 3629960"/>
                  <a:gd name="connsiteX9" fmla="*/ 212922 w 3208102"/>
                  <a:gd name="connsiteY9" fmla="*/ 2856152 h 3629960"/>
                  <a:gd name="connsiteX10" fmla="*/ 10745 w 3208102"/>
                  <a:gd name="connsiteY10" fmla="*/ 2396788 h 3629960"/>
                  <a:gd name="connsiteX11" fmla="*/ 0 w 3208102"/>
                  <a:gd name="connsiteY11" fmla="*/ 827169 h 3629960"/>
                  <a:gd name="connsiteX12" fmla="*/ 245777 w 3208102"/>
                  <a:gd name="connsiteY12" fmla="*/ 543473 h 3629960"/>
                  <a:gd name="connsiteX0" fmla="*/ 245777 w 3208102"/>
                  <a:gd name="connsiteY0" fmla="*/ 543473 h 3623993"/>
                  <a:gd name="connsiteX1" fmla="*/ 1741550 w 3208102"/>
                  <a:gd name="connsiteY1" fmla="*/ 20944 h 3623993"/>
                  <a:gd name="connsiteX2" fmla="*/ 2183568 w 3208102"/>
                  <a:gd name="connsiteY2" fmla="*/ 131009 h 3623993"/>
                  <a:gd name="connsiteX3" fmla="*/ 3061787 w 3208102"/>
                  <a:gd name="connsiteY3" fmla="*/ 994460 h 3623993"/>
                  <a:gd name="connsiteX4" fmla="*/ 3153964 w 3208102"/>
                  <a:gd name="connsiteY4" fmla="*/ 1307463 h 3623993"/>
                  <a:gd name="connsiteX5" fmla="*/ 3206203 w 3208102"/>
                  <a:gd name="connsiteY5" fmla="*/ 2738532 h 3623993"/>
                  <a:gd name="connsiteX6" fmla="*/ 3059104 w 3208102"/>
                  <a:gd name="connsiteY6" fmla="*/ 3086586 h 3623993"/>
                  <a:gd name="connsiteX7" fmla="*/ 1500120 w 3208102"/>
                  <a:gd name="connsiteY7" fmla="*/ 3579404 h 3623993"/>
                  <a:gd name="connsiteX8" fmla="*/ 1029787 w 3208102"/>
                  <a:gd name="connsiteY8" fmla="*/ 3531326 h 3623993"/>
                  <a:gd name="connsiteX9" fmla="*/ 212922 w 3208102"/>
                  <a:gd name="connsiteY9" fmla="*/ 2856152 h 3623993"/>
                  <a:gd name="connsiteX10" fmla="*/ 10745 w 3208102"/>
                  <a:gd name="connsiteY10" fmla="*/ 2396788 h 3623993"/>
                  <a:gd name="connsiteX11" fmla="*/ 0 w 3208102"/>
                  <a:gd name="connsiteY11" fmla="*/ 827169 h 3623993"/>
                  <a:gd name="connsiteX12" fmla="*/ 245777 w 3208102"/>
                  <a:gd name="connsiteY12" fmla="*/ 543473 h 3623993"/>
                  <a:gd name="connsiteX0" fmla="*/ 245777 w 3208102"/>
                  <a:gd name="connsiteY0" fmla="*/ 543473 h 3623993"/>
                  <a:gd name="connsiteX1" fmla="*/ 1741550 w 3208102"/>
                  <a:gd name="connsiteY1" fmla="*/ 20944 h 3623993"/>
                  <a:gd name="connsiteX2" fmla="*/ 2183568 w 3208102"/>
                  <a:gd name="connsiteY2" fmla="*/ 131009 h 3623993"/>
                  <a:gd name="connsiteX3" fmla="*/ 3061787 w 3208102"/>
                  <a:gd name="connsiteY3" fmla="*/ 994460 h 3623993"/>
                  <a:gd name="connsiteX4" fmla="*/ 3153964 w 3208102"/>
                  <a:gd name="connsiteY4" fmla="*/ 1307463 h 3623993"/>
                  <a:gd name="connsiteX5" fmla="*/ 3206203 w 3208102"/>
                  <a:gd name="connsiteY5" fmla="*/ 2738532 h 3623993"/>
                  <a:gd name="connsiteX6" fmla="*/ 3059104 w 3208102"/>
                  <a:gd name="connsiteY6" fmla="*/ 3086586 h 3623993"/>
                  <a:gd name="connsiteX7" fmla="*/ 1500120 w 3208102"/>
                  <a:gd name="connsiteY7" fmla="*/ 3579404 h 3623993"/>
                  <a:gd name="connsiteX8" fmla="*/ 1029787 w 3208102"/>
                  <a:gd name="connsiteY8" fmla="*/ 3531326 h 3623993"/>
                  <a:gd name="connsiteX9" fmla="*/ 212922 w 3208102"/>
                  <a:gd name="connsiteY9" fmla="*/ 2856152 h 3623993"/>
                  <a:gd name="connsiteX10" fmla="*/ 10745 w 3208102"/>
                  <a:gd name="connsiteY10" fmla="*/ 2396788 h 3623993"/>
                  <a:gd name="connsiteX11" fmla="*/ 0 w 3208102"/>
                  <a:gd name="connsiteY11" fmla="*/ 827169 h 3623993"/>
                  <a:gd name="connsiteX12" fmla="*/ 245777 w 3208102"/>
                  <a:gd name="connsiteY12" fmla="*/ 543473 h 3623993"/>
                  <a:gd name="connsiteX0" fmla="*/ 245777 w 3207974"/>
                  <a:gd name="connsiteY0" fmla="*/ 543473 h 3623993"/>
                  <a:gd name="connsiteX1" fmla="*/ 1741550 w 3207974"/>
                  <a:gd name="connsiteY1" fmla="*/ 20944 h 3623993"/>
                  <a:gd name="connsiteX2" fmla="*/ 2183568 w 3207974"/>
                  <a:gd name="connsiteY2" fmla="*/ 131009 h 3623993"/>
                  <a:gd name="connsiteX3" fmla="*/ 3061787 w 3207974"/>
                  <a:gd name="connsiteY3" fmla="*/ 994460 h 3623993"/>
                  <a:gd name="connsiteX4" fmla="*/ 3153964 w 3207974"/>
                  <a:gd name="connsiteY4" fmla="*/ 1307463 h 3623993"/>
                  <a:gd name="connsiteX5" fmla="*/ 3206203 w 3207974"/>
                  <a:gd name="connsiteY5" fmla="*/ 2738532 h 3623993"/>
                  <a:gd name="connsiteX6" fmla="*/ 3050221 w 3207974"/>
                  <a:gd name="connsiteY6" fmla="*/ 3082404 h 3623993"/>
                  <a:gd name="connsiteX7" fmla="*/ 1500120 w 3207974"/>
                  <a:gd name="connsiteY7" fmla="*/ 3579404 h 3623993"/>
                  <a:gd name="connsiteX8" fmla="*/ 1029787 w 3207974"/>
                  <a:gd name="connsiteY8" fmla="*/ 3531326 h 3623993"/>
                  <a:gd name="connsiteX9" fmla="*/ 212922 w 3207974"/>
                  <a:gd name="connsiteY9" fmla="*/ 2856152 h 3623993"/>
                  <a:gd name="connsiteX10" fmla="*/ 10745 w 3207974"/>
                  <a:gd name="connsiteY10" fmla="*/ 2396788 h 3623993"/>
                  <a:gd name="connsiteX11" fmla="*/ 0 w 3207974"/>
                  <a:gd name="connsiteY11" fmla="*/ 827169 h 3623993"/>
                  <a:gd name="connsiteX12" fmla="*/ 245777 w 3207974"/>
                  <a:gd name="connsiteY12" fmla="*/ 543473 h 3623993"/>
                  <a:gd name="connsiteX0" fmla="*/ 245777 w 3207974"/>
                  <a:gd name="connsiteY0" fmla="*/ 543473 h 3620178"/>
                  <a:gd name="connsiteX1" fmla="*/ 1741550 w 3207974"/>
                  <a:gd name="connsiteY1" fmla="*/ 20944 h 3620178"/>
                  <a:gd name="connsiteX2" fmla="*/ 2183568 w 3207974"/>
                  <a:gd name="connsiteY2" fmla="*/ 131009 h 3620178"/>
                  <a:gd name="connsiteX3" fmla="*/ 3061787 w 3207974"/>
                  <a:gd name="connsiteY3" fmla="*/ 994460 h 3620178"/>
                  <a:gd name="connsiteX4" fmla="*/ 3153964 w 3207974"/>
                  <a:gd name="connsiteY4" fmla="*/ 1307463 h 3620178"/>
                  <a:gd name="connsiteX5" fmla="*/ 3206203 w 3207974"/>
                  <a:gd name="connsiteY5" fmla="*/ 2738532 h 3620178"/>
                  <a:gd name="connsiteX6" fmla="*/ 3050221 w 3207974"/>
                  <a:gd name="connsiteY6" fmla="*/ 3082404 h 3620178"/>
                  <a:gd name="connsiteX7" fmla="*/ 1500120 w 3207974"/>
                  <a:gd name="connsiteY7" fmla="*/ 3579404 h 3620178"/>
                  <a:gd name="connsiteX8" fmla="*/ 1016203 w 3207974"/>
                  <a:gd name="connsiteY8" fmla="*/ 3514078 h 3620178"/>
                  <a:gd name="connsiteX9" fmla="*/ 212922 w 3207974"/>
                  <a:gd name="connsiteY9" fmla="*/ 2856152 h 3620178"/>
                  <a:gd name="connsiteX10" fmla="*/ 10745 w 3207974"/>
                  <a:gd name="connsiteY10" fmla="*/ 2396788 h 3620178"/>
                  <a:gd name="connsiteX11" fmla="*/ 0 w 3207974"/>
                  <a:gd name="connsiteY11" fmla="*/ 827169 h 3620178"/>
                  <a:gd name="connsiteX12" fmla="*/ 245777 w 3207974"/>
                  <a:gd name="connsiteY12" fmla="*/ 543473 h 3620178"/>
                  <a:gd name="connsiteX0" fmla="*/ 245777 w 3207974"/>
                  <a:gd name="connsiteY0" fmla="*/ 543473 h 3623749"/>
                  <a:gd name="connsiteX1" fmla="*/ 1741550 w 3207974"/>
                  <a:gd name="connsiteY1" fmla="*/ 20944 h 3623749"/>
                  <a:gd name="connsiteX2" fmla="*/ 2183568 w 3207974"/>
                  <a:gd name="connsiteY2" fmla="*/ 131009 h 3623749"/>
                  <a:gd name="connsiteX3" fmla="*/ 3061787 w 3207974"/>
                  <a:gd name="connsiteY3" fmla="*/ 994460 h 3623749"/>
                  <a:gd name="connsiteX4" fmla="*/ 3153964 w 3207974"/>
                  <a:gd name="connsiteY4" fmla="*/ 1307463 h 3623749"/>
                  <a:gd name="connsiteX5" fmla="*/ 3206203 w 3207974"/>
                  <a:gd name="connsiteY5" fmla="*/ 2738532 h 3623749"/>
                  <a:gd name="connsiteX6" fmla="*/ 3050221 w 3207974"/>
                  <a:gd name="connsiteY6" fmla="*/ 3082404 h 3623749"/>
                  <a:gd name="connsiteX7" fmla="*/ 1500120 w 3207974"/>
                  <a:gd name="connsiteY7" fmla="*/ 3579404 h 3623749"/>
                  <a:gd name="connsiteX8" fmla="*/ 1016203 w 3207974"/>
                  <a:gd name="connsiteY8" fmla="*/ 3514078 h 3623749"/>
                  <a:gd name="connsiteX9" fmla="*/ 212922 w 3207974"/>
                  <a:gd name="connsiteY9" fmla="*/ 2856152 h 3623749"/>
                  <a:gd name="connsiteX10" fmla="*/ 10745 w 3207974"/>
                  <a:gd name="connsiteY10" fmla="*/ 2396788 h 3623749"/>
                  <a:gd name="connsiteX11" fmla="*/ 0 w 3207974"/>
                  <a:gd name="connsiteY11" fmla="*/ 827169 h 3623749"/>
                  <a:gd name="connsiteX12" fmla="*/ 245777 w 3207974"/>
                  <a:gd name="connsiteY12" fmla="*/ 543473 h 3623749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10745 w 3207974"/>
                  <a:gd name="connsiteY10" fmla="*/ 2396788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10745 w 3207974"/>
                  <a:gd name="connsiteY10" fmla="*/ 2396788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45777 w 3207974"/>
                  <a:gd name="connsiteY0" fmla="*/ 543473 h 3623366"/>
                  <a:gd name="connsiteX1" fmla="*/ 1741550 w 3207974"/>
                  <a:gd name="connsiteY1" fmla="*/ 20944 h 3623366"/>
                  <a:gd name="connsiteX2" fmla="*/ 2183568 w 3207974"/>
                  <a:gd name="connsiteY2" fmla="*/ 131009 h 3623366"/>
                  <a:gd name="connsiteX3" fmla="*/ 3061787 w 3207974"/>
                  <a:gd name="connsiteY3" fmla="*/ 994460 h 3623366"/>
                  <a:gd name="connsiteX4" fmla="*/ 3153964 w 3207974"/>
                  <a:gd name="connsiteY4" fmla="*/ 1307463 h 3623366"/>
                  <a:gd name="connsiteX5" fmla="*/ 3206203 w 3207974"/>
                  <a:gd name="connsiteY5" fmla="*/ 2738532 h 3623366"/>
                  <a:gd name="connsiteX6" fmla="*/ 3050221 w 3207974"/>
                  <a:gd name="connsiteY6" fmla="*/ 3082404 h 3623366"/>
                  <a:gd name="connsiteX7" fmla="*/ 1500120 w 3207974"/>
                  <a:gd name="connsiteY7" fmla="*/ 3579404 h 3623366"/>
                  <a:gd name="connsiteX8" fmla="*/ 1016203 w 3207974"/>
                  <a:gd name="connsiteY8" fmla="*/ 3514078 h 3623366"/>
                  <a:gd name="connsiteX9" fmla="*/ 212922 w 3207974"/>
                  <a:gd name="connsiteY9" fmla="*/ 2856152 h 3623366"/>
                  <a:gd name="connsiteX10" fmla="*/ 20089 w 3207974"/>
                  <a:gd name="connsiteY10" fmla="*/ 2398634 h 3623366"/>
                  <a:gd name="connsiteX11" fmla="*/ 0 w 3207974"/>
                  <a:gd name="connsiteY11" fmla="*/ 827169 h 3623366"/>
                  <a:gd name="connsiteX12" fmla="*/ 245777 w 3207974"/>
                  <a:gd name="connsiteY12" fmla="*/ 543473 h 3623366"/>
                  <a:gd name="connsiteX0" fmla="*/ 238768 w 3200965"/>
                  <a:gd name="connsiteY0" fmla="*/ 543473 h 3623366"/>
                  <a:gd name="connsiteX1" fmla="*/ 1734541 w 3200965"/>
                  <a:gd name="connsiteY1" fmla="*/ 20944 h 3623366"/>
                  <a:gd name="connsiteX2" fmla="*/ 2176559 w 3200965"/>
                  <a:gd name="connsiteY2" fmla="*/ 131009 h 3623366"/>
                  <a:gd name="connsiteX3" fmla="*/ 3054778 w 3200965"/>
                  <a:gd name="connsiteY3" fmla="*/ 994460 h 3623366"/>
                  <a:gd name="connsiteX4" fmla="*/ 3146955 w 3200965"/>
                  <a:gd name="connsiteY4" fmla="*/ 1307463 h 3623366"/>
                  <a:gd name="connsiteX5" fmla="*/ 3199194 w 3200965"/>
                  <a:gd name="connsiteY5" fmla="*/ 2738532 h 3623366"/>
                  <a:gd name="connsiteX6" fmla="*/ 3043212 w 3200965"/>
                  <a:gd name="connsiteY6" fmla="*/ 3082404 h 3623366"/>
                  <a:gd name="connsiteX7" fmla="*/ 1493111 w 3200965"/>
                  <a:gd name="connsiteY7" fmla="*/ 3579404 h 3623366"/>
                  <a:gd name="connsiteX8" fmla="*/ 1009194 w 3200965"/>
                  <a:gd name="connsiteY8" fmla="*/ 3514078 h 3623366"/>
                  <a:gd name="connsiteX9" fmla="*/ 205913 w 3200965"/>
                  <a:gd name="connsiteY9" fmla="*/ 2856152 h 3623366"/>
                  <a:gd name="connsiteX10" fmla="*/ 13080 w 3200965"/>
                  <a:gd name="connsiteY10" fmla="*/ 2398634 h 3623366"/>
                  <a:gd name="connsiteX11" fmla="*/ 0 w 3200965"/>
                  <a:gd name="connsiteY11" fmla="*/ 828554 h 3623366"/>
                  <a:gd name="connsiteX12" fmla="*/ 238768 w 3200965"/>
                  <a:gd name="connsiteY12" fmla="*/ 543473 h 3623366"/>
                  <a:gd name="connsiteX0" fmla="*/ 238974 w 3201171"/>
                  <a:gd name="connsiteY0" fmla="*/ 543473 h 3623366"/>
                  <a:gd name="connsiteX1" fmla="*/ 1734747 w 3201171"/>
                  <a:gd name="connsiteY1" fmla="*/ 20944 h 3623366"/>
                  <a:gd name="connsiteX2" fmla="*/ 2176765 w 3201171"/>
                  <a:gd name="connsiteY2" fmla="*/ 131009 h 3623366"/>
                  <a:gd name="connsiteX3" fmla="*/ 3054984 w 3201171"/>
                  <a:gd name="connsiteY3" fmla="*/ 994460 h 3623366"/>
                  <a:gd name="connsiteX4" fmla="*/ 3147161 w 3201171"/>
                  <a:gd name="connsiteY4" fmla="*/ 1307463 h 3623366"/>
                  <a:gd name="connsiteX5" fmla="*/ 3199400 w 3201171"/>
                  <a:gd name="connsiteY5" fmla="*/ 2738532 h 3623366"/>
                  <a:gd name="connsiteX6" fmla="*/ 3043418 w 3201171"/>
                  <a:gd name="connsiteY6" fmla="*/ 3082404 h 3623366"/>
                  <a:gd name="connsiteX7" fmla="*/ 1493317 w 3201171"/>
                  <a:gd name="connsiteY7" fmla="*/ 3579404 h 3623366"/>
                  <a:gd name="connsiteX8" fmla="*/ 1009400 w 3201171"/>
                  <a:gd name="connsiteY8" fmla="*/ 3514078 h 3623366"/>
                  <a:gd name="connsiteX9" fmla="*/ 206119 w 3201171"/>
                  <a:gd name="connsiteY9" fmla="*/ 2856152 h 3623366"/>
                  <a:gd name="connsiteX10" fmla="*/ 13286 w 3201171"/>
                  <a:gd name="connsiteY10" fmla="*/ 2398634 h 3623366"/>
                  <a:gd name="connsiteX11" fmla="*/ 206 w 3201171"/>
                  <a:gd name="connsiteY11" fmla="*/ 828554 h 3623366"/>
                  <a:gd name="connsiteX12" fmla="*/ 238974 w 3201171"/>
                  <a:gd name="connsiteY12" fmla="*/ 543473 h 362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01171" h="3623366">
                    <a:moveTo>
                      <a:pt x="238974" y="543473"/>
                    </a:moveTo>
                    <a:lnTo>
                      <a:pt x="1734747" y="20944"/>
                    </a:lnTo>
                    <a:cubicBezTo>
                      <a:pt x="1870529" y="-21946"/>
                      <a:pt x="2008199" y="-5356"/>
                      <a:pt x="2176765" y="131009"/>
                    </a:cubicBezTo>
                    <a:lnTo>
                      <a:pt x="3054984" y="994460"/>
                    </a:lnTo>
                    <a:cubicBezTo>
                      <a:pt x="3136211" y="1113555"/>
                      <a:pt x="3133302" y="1192582"/>
                      <a:pt x="3147161" y="1307463"/>
                    </a:cubicBezTo>
                    <a:lnTo>
                      <a:pt x="3199400" y="2738532"/>
                    </a:lnTo>
                    <a:cubicBezTo>
                      <a:pt x="3216892" y="2987511"/>
                      <a:pt x="3100432" y="3021194"/>
                      <a:pt x="3043418" y="3082404"/>
                    </a:cubicBezTo>
                    <a:cubicBezTo>
                      <a:pt x="2731830" y="3198163"/>
                      <a:pt x="1956136" y="3434749"/>
                      <a:pt x="1493317" y="3579404"/>
                    </a:cubicBezTo>
                    <a:cubicBezTo>
                      <a:pt x="1233177" y="3680771"/>
                      <a:pt x="1106589" y="3584557"/>
                      <a:pt x="1009400" y="3514078"/>
                    </a:cubicBezTo>
                    <a:cubicBezTo>
                      <a:pt x="796437" y="3345451"/>
                      <a:pt x="395992" y="3011324"/>
                      <a:pt x="206119" y="2856152"/>
                    </a:cubicBezTo>
                    <a:cubicBezTo>
                      <a:pt x="76820" y="2685942"/>
                      <a:pt x="34723" y="2530925"/>
                      <a:pt x="13286" y="2398634"/>
                    </a:cubicBezTo>
                    <a:cubicBezTo>
                      <a:pt x="12545" y="1466784"/>
                      <a:pt x="-1880" y="1750136"/>
                      <a:pt x="206" y="828554"/>
                    </a:cubicBezTo>
                    <a:cubicBezTo>
                      <a:pt x="39025" y="629991"/>
                      <a:pt x="162994" y="561919"/>
                      <a:pt x="238974" y="543473"/>
                    </a:cubicBezTo>
                    <a:close/>
                  </a:path>
                </a:pathLst>
              </a:custGeom>
              <a:gradFill flip="none" rotWithShape="1">
                <a:gsLst>
                  <a:gs pos="95000">
                    <a:schemeClr val="bg2">
                      <a:lumMod val="85000"/>
                    </a:schemeClr>
                  </a:gs>
                  <a:gs pos="19000">
                    <a:schemeClr val="tx2">
                      <a:lumMod val="75000"/>
                      <a:lumOff val="2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Rounded Rectangle 4"/>
              <p:cNvSpPr/>
              <p:nvPr/>
            </p:nvSpPr>
            <p:spPr>
              <a:xfrm rot="19800000">
                <a:off x="2443082" y="1805721"/>
                <a:ext cx="2568178" cy="1905424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8178" h="1905424">
                    <a:moveTo>
                      <a:pt x="463264" y="312821"/>
                    </a:moveTo>
                    <a:cubicBezTo>
                      <a:pt x="521280" y="115851"/>
                      <a:pt x="625625" y="9378"/>
                      <a:pt x="799928" y="9378"/>
                    </a:cubicBezTo>
                    <a:lnTo>
                      <a:pt x="2275543" y="0"/>
                    </a:lnTo>
                    <a:cubicBezTo>
                      <a:pt x="2449846" y="0"/>
                      <a:pt x="2568178" y="15713"/>
                      <a:pt x="2568178" y="190016"/>
                    </a:cubicBezTo>
                    <a:lnTo>
                      <a:pt x="2140348" y="1609753"/>
                    </a:lnTo>
                    <a:cubicBezTo>
                      <a:pt x="2075035" y="1819359"/>
                      <a:pt x="1993708" y="1905424"/>
                      <a:pt x="1819405" y="1905424"/>
                    </a:cubicBezTo>
                    <a:lnTo>
                      <a:pt x="193103" y="1883967"/>
                    </a:lnTo>
                    <a:cubicBezTo>
                      <a:pt x="18800" y="1883967"/>
                      <a:pt x="-37129" y="1808806"/>
                      <a:pt x="23798" y="1635981"/>
                    </a:cubicBezTo>
                    <a:lnTo>
                      <a:pt x="463264" y="312821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chemeClr val="tx2">
                      <a:lumMod val="65000"/>
                      <a:lumOff val="3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162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Rounded Rectangle 4"/>
              <p:cNvSpPr/>
              <p:nvPr/>
            </p:nvSpPr>
            <p:spPr>
              <a:xfrm rot="9000000">
                <a:off x="2643285" y="2126102"/>
                <a:ext cx="2296899" cy="1476856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333693 w 2568178"/>
                  <a:gd name="connsiteY4" fmla="*/ 962370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883967"/>
                  <a:gd name="connsiteX1" fmla="*/ 799928 w 2568178"/>
                  <a:gd name="connsiteY1" fmla="*/ 9378 h 1883967"/>
                  <a:gd name="connsiteX2" fmla="*/ 2275543 w 2568178"/>
                  <a:gd name="connsiteY2" fmla="*/ 0 h 1883967"/>
                  <a:gd name="connsiteX3" fmla="*/ 2568178 w 2568178"/>
                  <a:gd name="connsiteY3" fmla="*/ 190016 h 1883967"/>
                  <a:gd name="connsiteX4" fmla="*/ 2333693 w 2568178"/>
                  <a:gd name="connsiteY4" fmla="*/ 962370 h 1883967"/>
                  <a:gd name="connsiteX5" fmla="*/ 193103 w 2568178"/>
                  <a:gd name="connsiteY5" fmla="*/ 1883967 h 1883967"/>
                  <a:gd name="connsiteX6" fmla="*/ 23798 w 2568178"/>
                  <a:gd name="connsiteY6" fmla="*/ 1635981 h 1883967"/>
                  <a:gd name="connsiteX7" fmla="*/ 463264 w 2568178"/>
                  <a:gd name="connsiteY7" fmla="*/ 312821 h 1883967"/>
                  <a:gd name="connsiteX0" fmla="*/ 439466 w 2544380"/>
                  <a:gd name="connsiteY0" fmla="*/ 312821 h 1650129"/>
                  <a:gd name="connsiteX1" fmla="*/ 776130 w 2544380"/>
                  <a:gd name="connsiteY1" fmla="*/ 9378 h 1650129"/>
                  <a:gd name="connsiteX2" fmla="*/ 2251745 w 2544380"/>
                  <a:gd name="connsiteY2" fmla="*/ 0 h 1650129"/>
                  <a:gd name="connsiteX3" fmla="*/ 2544380 w 2544380"/>
                  <a:gd name="connsiteY3" fmla="*/ 190016 h 1650129"/>
                  <a:gd name="connsiteX4" fmla="*/ 2309895 w 2544380"/>
                  <a:gd name="connsiteY4" fmla="*/ 962370 h 1650129"/>
                  <a:gd name="connsiteX5" fmla="*/ 0 w 2544380"/>
                  <a:gd name="connsiteY5" fmla="*/ 1635981 h 1650129"/>
                  <a:gd name="connsiteX6" fmla="*/ 439466 w 2544380"/>
                  <a:gd name="connsiteY6" fmla="*/ 312821 h 1650129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4380" h="1635981">
                    <a:moveTo>
                      <a:pt x="439466" y="312821"/>
                    </a:moveTo>
                    <a:cubicBezTo>
                      <a:pt x="497482" y="115851"/>
                      <a:pt x="601827" y="9378"/>
                      <a:pt x="776130" y="9378"/>
                    </a:cubicBezTo>
                    <a:lnTo>
                      <a:pt x="2251745" y="0"/>
                    </a:lnTo>
                    <a:cubicBezTo>
                      <a:pt x="2426048" y="0"/>
                      <a:pt x="2544380" y="15713"/>
                      <a:pt x="2544380" y="190016"/>
                    </a:cubicBezTo>
                    <a:lnTo>
                      <a:pt x="2309895" y="962370"/>
                    </a:lnTo>
                    <a:cubicBezTo>
                      <a:pt x="1966368" y="826805"/>
                      <a:pt x="985753" y="609137"/>
                      <a:pt x="0" y="1635981"/>
                    </a:cubicBezTo>
                    <a:lnTo>
                      <a:pt x="439466" y="31282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alpha val="0"/>
                    </a:schemeClr>
                  </a:gs>
                  <a:gs pos="100000">
                    <a:schemeClr val="bg2">
                      <a:lumMod val="85000"/>
                      <a:alpha val="45000"/>
                    </a:schemeClr>
                  </a:gs>
                </a:gsLst>
                <a:lin ang="162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Rounded Rectangle 4"/>
              <p:cNvSpPr/>
              <p:nvPr/>
            </p:nvSpPr>
            <p:spPr>
              <a:xfrm rot="1980000" flipH="1">
                <a:off x="4046169" y="1968813"/>
                <a:ext cx="2640857" cy="1368844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50998 w 2568178"/>
                  <a:gd name="connsiteY0" fmla="*/ 225538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50998 w 2568178"/>
                  <a:gd name="connsiteY8" fmla="*/ 225538 h 1905424"/>
                  <a:gd name="connsiteX0" fmla="*/ 1334843 w 3452023"/>
                  <a:gd name="connsiteY0" fmla="*/ 225538 h 1905424"/>
                  <a:gd name="connsiteX1" fmla="*/ 1683773 w 3452023"/>
                  <a:gd name="connsiteY1" fmla="*/ 9378 h 1905424"/>
                  <a:gd name="connsiteX2" fmla="*/ 3159388 w 3452023"/>
                  <a:gd name="connsiteY2" fmla="*/ 0 h 1905424"/>
                  <a:gd name="connsiteX3" fmla="*/ 3452023 w 3452023"/>
                  <a:gd name="connsiteY3" fmla="*/ 190016 h 1905424"/>
                  <a:gd name="connsiteX4" fmla="*/ 3024193 w 3452023"/>
                  <a:gd name="connsiteY4" fmla="*/ 1609753 h 1905424"/>
                  <a:gd name="connsiteX5" fmla="*/ 2703250 w 3452023"/>
                  <a:gd name="connsiteY5" fmla="*/ 1905424 h 1905424"/>
                  <a:gd name="connsiteX6" fmla="*/ 1076948 w 3452023"/>
                  <a:gd name="connsiteY6" fmla="*/ 1883967 h 1905424"/>
                  <a:gd name="connsiteX7" fmla="*/ 2774 w 3452023"/>
                  <a:gd name="connsiteY7" fmla="*/ 1197253 h 1905424"/>
                  <a:gd name="connsiteX8" fmla="*/ 1334843 w 3452023"/>
                  <a:gd name="connsiteY8" fmla="*/ 225538 h 1905424"/>
                  <a:gd name="connsiteX0" fmla="*/ 1374512 w 3491692"/>
                  <a:gd name="connsiteY0" fmla="*/ 225538 h 1905424"/>
                  <a:gd name="connsiteX1" fmla="*/ 1723442 w 3491692"/>
                  <a:gd name="connsiteY1" fmla="*/ 9378 h 1905424"/>
                  <a:gd name="connsiteX2" fmla="*/ 3199057 w 3491692"/>
                  <a:gd name="connsiteY2" fmla="*/ 0 h 1905424"/>
                  <a:gd name="connsiteX3" fmla="*/ 3491692 w 3491692"/>
                  <a:gd name="connsiteY3" fmla="*/ 190016 h 1905424"/>
                  <a:gd name="connsiteX4" fmla="*/ 3063862 w 3491692"/>
                  <a:gd name="connsiteY4" fmla="*/ 1609753 h 1905424"/>
                  <a:gd name="connsiteX5" fmla="*/ 2742919 w 3491692"/>
                  <a:gd name="connsiteY5" fmla="*/ 1905424 h 1905424"/>
                  <a:gd name="connsiteX6" fmla="*/ 139330 w 3491692"/>
                  <a:gd name="connsiteY6" fmla="*/ 1283122 h 1905424"/>
                  <a:gd name="connsiteX7" fmla="*/ 42443 w 3491692"/>
                  <a:gd name="connsiteY7" fmla="*/ 1197253 h 1905424"/>
                  <a:gd name="connsiteX8" fmla="*/ 1374512 w 3491692"/>
                  <a:gd name="connsiteY8" fmla="*/ 225538 h 1905424"/>
                  <a:gd name="connsiteX0" fmla="*/ 1354628 w 3471808"/>
                  <a:gd name="connsiteY0" fmla="*/ 225538 h 1905424"/>
                  <a:gd name="connsiteX1" fmla="*/ 1703558 w 3471808"/>
                  <a:gd name="connsiteY1" fmla="*/ 9378 h 1905424"/>
                  <a:gd name="connsiteX2" fmla="*/ 3179173 w 3471808"/>
                  <a:gd name="connsiteY2" fmla="*/ 0 h 1905424"/>
                  <a:gd name="connsiteX3" fmla="*/ 3471808 w 3471808"/>
                  <a:gd name="connsiteY3" fmla="*/ 190016 h 1905424"/>
                  <a:gd name="connsiteX4" fmla="*/ 3043978 w 3471808"/>
                  <a:gd name="connsiteY4" fmla="*/ 1609753 h 1905424"/>
                  <a:gd name="connsiteX5" fmla="*/ 2723035 w 3471808"/>
                  <a:gd name="connsiteY5" fmla="*/ 1905424 h 1905424"/>
                  <a:gd name="connsiteX6" fmla="*/ 119446 w 3471808"/>
                  <a:gd name="connsiteY6" fmla="*/ 1283122 h 1905424"/>
                  <a:gd name="connsiteX7" fmla="*/ 22559 w 3471808"/>
                  <a:gd name="connsiteY7" fmla="*/ 1197253 h 1905424"/>
                  <a:gd name="connsiteX8" fmla="*/ 1354628 w 3471808"/>
                  <a:gd name="connsiteY8" fmla="*/ 225538 h 1905424"/>
                  <a:gd name="connsiteX0" fmla="*/ 1335244 w 3452424"/>
                  <a:gd name="connsiteY0" fmla="*/ 225538 h 1905424"/>
                  <a:gd name="connsiteX1" fmla="*/ 1684174 w 3452424"/>
                  <a:gd name="connsiteY1" fmla="*/ 9378 h 1905424"/>
                  <a:gd name="connsiteX2" fmla="*/ 3159789 w 3452424"/>
                  <a:gd name="connsiteY2" fmla="*/ 0 h 1905424"/>
                  <a:gd name="connsiteX3" fmla="*/ 3452424 w 3452424"/>
                  <a:gd name="connsiteY3" fmla="*/ 190016 h 1905424"/>
                  <a:gd name="connsiteX4" fmla="*/ 3024594 w 3452424"/>
                  <a:gd name="connsiteY4" fmla="*/ 1609753 h 1905424"/>
                  <a:gd name="connsiteX5" fmla="*/ 2703651 w 3452424"/>
                  <a:gd name="connsiteY5" fmla="*/ 1905424 h 1905424"/>
                  <a:gd name="connsiteX6" fmla="*/ 100062 w 3452424"/>
                  <a:gd name="connsiteY6" fmla="*/ 1283122 h 1905424"/>
                  <a:gd name="connsiteX7" fmla="*/ 3175 w 3452424"/>
                  <a:gd name="connsiteY7" fmla="*/ 1197253 h 1905424"/>
                  <a:gd name="connsiteX8" fmla="*/ 1335244 w 3452424"/>
                  <a:gd name="connsiteY8" fmla="*/ 225538 h 1905424"/>
                  <a:gd name="connsiteX0" fmla="*/ 1335355 w 3452535"/>
                  <a:gd name="connsiteY0" fmla="*/ 225538 h 1905424"/>
                  <a:gd name="connsiteX1" fmla="*/ 1684285 w 3452535"/>
                  <a:gd name="connsiteY1" fmla="*/ 9378 h 1905424"/>
                  <a:gd name="connsiteX2" fmla="*/ 3159900 w 3452535"/>
                  <a:gd name="connsiteY2" fmla="*/ 0 h 1905424"/>
                  <a:gd name="connsiteX3" fmla="*/ 3452535 w 3452535"/>
                  <a:gd name="connsiteY3" fmla="*/ 190016 h 1905424"/>
                  <a:gd name="connsiteX4" fmla="*/ 3024705 w 3452535"/>
                  <a:gd name="connsiteY4" fmla="*/ 1609753 h 1905424"/>
                  <a:gd name="connsiteX5" fmla="*/ 2703762 w 3452535"/>
                  <a:gd name="connsiteY5" fmla="*/ 1905424 h 1905424"/>
                  <a:gd name="connsiteX6" fmla="*/ 100173 w 3452535"/>
                  <a:gd name="connsiteY6" fmla="*/ 1283122 h 1905424"/>
                  <a:gd name="connsiteX7" fmla="*/ 3286 w 3452535"/>
                  <a:gd name="connsiteY7" fmla="*/ 1197253 h 1905424"/>
                  <a:gd name="connsiteX8" fmla="*/ 1335355 w 3452535"/>
                  <a:gd name="connsiteY8" fmla="*/ 225538 h 1905424"/>
                  <a:gd name="connsiteX0" fmla="*/ 1335355 w 3452535"/>
                  <a:gd name="connsiteY0" fmla="*/ 225538 h 1665902"/>
                  <a:gd name="connsiteX1" fmla="*/ 1684285 w 3452535"/>
                  <a:gd name="connsiteY1" fmla="*/ 9378 h 1665902"/>
                  <a:gd name="connsiteX2" fmla="*/ 3159900 w 3452535"/>
                  <a:gd name="connsiteY2" fmla="*/ 0 h 1665902"/>
                  <a:gd name="connsiteX3" fmla="*/ 3452535 w 3452535"/>
                  <a:gd name="connsiteY3" fmla="*/ 190016 h 1665902"/>
                  <a:gd name="connsiteX4" fmla="*/ 3024705 w 3452535"/>
                  <a:gd name="connsiteY4" fmla="*/ 1609753 h 1665902"/>
                  <a:gd name="connsiteX5" fmla="*/ 1386655 w 3452535"/>
                  <a:gd name="connsiteY5" fmla="*/ 1374623 h 1665902"/>
                  <a:gd name="connsiteX6" fmla="*/ 100173 w 3452535"/>
                  <a:gd name="connsiteY6" fmla="*/ 1283122 h 1665902"/>
                  <a:gd name="connsiteX7" fmla="*/ 3286 w 3452535"/>
                  <a:gd name="connsiteY7" fmla="*/ 1197253 h 1665902"/>
                  <a:gd name="connsiteX8" fmla="*/ 1335355 w 3452535"/>
                  <a:gd name="connsiteY8" fmla="*/ 225538 h 1665902"/>
                  <a:gd name="connsiteX0" fmla="*/ 1335355 w 3452535"/>
                  <a:gd name="connsiteY0" fmla="*/ 225538 h 1396803"/>
                  <a:gd name="connsiteX1" fmla="*/ 1684285 w 3452535"/>
                  <a:gd name="connsiteY1" fmla="*/ 9378 h 1396803"/>
                  <a:gd name="connsiteX2" fmla="*/ 3159900 w 3452535"/>
                  <a:gd name="connsiteY2" fmla="*/ 0 h 1396803"/>
                  <a:gd name="connsiteX3" fmla="*/ 3452535 w 3452535"/>
                  <a:gd name="connsiteY3" fmla="*/ 190016 h 1396803"/>
                  <a:gd name="connsiteX4" fmla="*/ 1791255 w 3452535"/>
                  <a:gd name="connsiteY4" fmla="*/ 1261527 h 1396803"/>
                  <a:gd name="connsiteX5" fmla="*/ 1386655 w 3452535"/>
                  <a:gd name="connsiteY5" fmla="*/ 1374623 h 1396803"/>
                  <a:gd name="connsiteX6" fmla="*/ 100173 w 3452535"/>
                  <a:gd name="connsiteY6" fmla="*/ 1283122 h 1396803"/>
                  <a:gd name="connsiteX7" fmla="*/ 3286 w 3452535"/>
                  <a:gd name="connsiteY7" fmla="*/ 1197253 h 1396803"/>
                  <a:gd name="connsiteX8" fmla="*/ 1335355 w 3452535"/>
                  <a:gd name="connsiteY8" fmla="*/ 225538 h 1396803"/>
                  <a:gd name="connsiteX0" fmla="*/ 1335355 w 3452535"/>
                  <a:gd name="connsiteY0" fmla="*/ 225538 h 1404020"/>
                  <a:gd name="connsiteX1" fmla="*/ 1684285 w 3452535"/>
                  <a:gd name="connsiteY1" fmla="*/ 9378 h 1404020"/>
                  <a:gd name="connsiteX2" fmla="*/ 3159900 w 3452535"/>
                  <a:gd name="connsiteY2" fmla="*/ 0 h 1404020"/>
                  <a:gd name="connsiteX3" fmla="*/ 3452535 w 3452535"/>
                  <a:gd name="connsiteY3" fmla="*/ 190016 h 1404020"/>
                  <a:gd name="connsiteX4" fmla="*/ 1787582 w 3452535"/>
                  <a:gd name="connsiteY4" fmla="*/ 1276076 h 1404020"/>
                  <a:gd name="connsiteX5" fmla="*/ 1386655 w 3452535"/>
                  <a:gd name="connsiteY5" fmla="*/ 1374623 h 1404020"/>
                  <a:gd name="connsiteX6" fmla="*/ 100173 w 3452535"/>
                  <a:gd name="connsiteY6" fmla="*/ 1283122 h 1404020"/>
                  <a:gd name="connsiteX7" fmla="*/ 3286 w 3452535"/>
                  <a:gd name="connsiteY7" fmla="*/ 1197253 h 1404020"/>
                  <a:gd name="connsiteX8" fmla="*/ 1335355 w 3452535"/>
                  <a:gd name="connsiteY8" fmla="*/ 225538 h 1404020"/>
                  <a:gd name="connsiteX0" fmla="*/ 1335355 w 3452535"/>
                  <a:gd name="connsiteY0" fmla="*/ 225538 h 1374623"/>
                  <a:gd name="connsiteX1" fmla="*/ 1684285 w 3452535"/>
                  <a:gd name="connsiteY1" fmla="*/ 9378 h 1374623"/>
                  <a:gd name="connsiteX2" fmla="*/ 3159900 w 3452535"/>
                  <a:gd name="connsiteY2" fmla="*/ 0 h 1374623"/>
                  <a:gd name="connsiteX3" fmla="*/ 3452535 w 3452535"/>
                  <a:gd name="connsiteY3" fmla="*/ 190016 h 1374623"/>
                  <a:gd name="connsiteX4" fmla="*/ 1787582 w 3452535"/>
                  <a:gd name="connsiteY4" fmla="*/ 1276076 h 1374623"/>
                  <a:gd name="connsiteX5" fmla="*/ 1386655 w 3452535"/>
                  <a:gd name="connsiteY5" fmla="*/ 1374623 h 1374623"/>
                  <a:gd name="connsiteX6" fmla="*/ 100173 w 3452535"/>
                  <a:gd name="connsiteY6" fmla="*/ 1283122 h 1374623"/>
                  <a:gd name="connsiteX7" fmla="*/ 3286 w 3452535"/>
                  <a:gd name="connsiteY7" fmla="*/ 1197253 h 1374623"/>
                  <a:gd name="connsiteX8" fmla="*/ 1335355 w 3452535"/>
                  <a:gd name="connsiteY8" fmla="*/ 225538 h 1374623"/>
                  <a:gd name="connsiteX0" fmla="*/ 1335355 w 3452535"/>
                  <a:gd name="connsiteY0" fmla="*/ 225538 h 1375722"/>
                  <a:gd name="connsiteX1" fmla="*/ 1684285 w 3452535"/>
                  <a:gd name="connsiteY1" fmla="*/ 9378 h 1375722"/>
                  <a:gd name="connsiteX2" fmla="*/ 3159900 w 3452535"/>
                  <a:gd name="connsiteY2" fmla="*/ 0 h 1375722"/>
                  <a:gd name="connsiteX3" fmla="*/ 3452535 w 3452535"/>
                  <a:gd name="connsiteY3" fmla="*/ 190016 h 1375722"/>
                  <a:gd name="connsiteX4" fmla="*/ 1787582 w 3452535"/>
                  <a:gd name="connsiteY4" fmla="*/ 1276076 h 1375722"/>
                  <a:gd name="connsiteX5" fmla="*/ 1386655 w 3452535"/>
                  <a:gd name="connsiteY5" fmla="*/ 1374623 h 1375722"/>
                  <a:gd name="connsiteX6" fmla="*/ 100173 w 3452535"/>
                  <a:gd name="connsiteY6" fmla="*/ 1283122 h 1375722"/>
                  <a:gd name="connsiteX7" fmla="*/ 3286 w 3452535"/>
                  <a:gd name="connsiteY7" fmla="*/ 1197253 h 1375722"/>
                  <a:gd name="connsiteX8" fmla="*/ 1335355 w 3452535"/>
                  <a:gd name="connsiteY8" fmla="*/ 225538 h 1375722"/>
                  <a:gd name="connsiteX0" fmla="*/ 1335355 w 3452535"/>
                  <a:gd name="connsiteY0" fmla="*/ 225538 h 1375894"/>
                  <a:gd name="connsiteX1" fmla="*/ 1684285 w 3452535"/>
                  <a:gd name="connsiteY1" fmla="*/ 9378 h 1375894"/>
                  <a:gd name="connsiteX2" fmla="*/ 3159900 w 3452535"/>
                  <a:gd name="connsiteY2" fmla="*/ 0 h 1375894"/>
                  <a:gd name="connsiteX3" fmla="*/ 3452535 w 3452535"/>
                  <a:gd name="connsiteY3" fmla="*/ 190016 h 1375894"/>
                  <a:gd name="connsiteX4" fmla="*/ 1787582 w 3452535"/>
                  <a:gd name="connsiteY4" fmla="*/ 1276076 h 1375894"/>
                  <a:gd name="connsiteX5" fmla="*/ 1386655 w 3452535"/>
                  <a:gd name="connsiteY5" fmla="*/ 1374623 h 1375894"/>
                  <a:gd name="connsiteX6" fmla="*/ 100173 w 3452535"/>
                  <a:gd name="connsiteY6" fmla="*/ 1283122 h 1375894"/>
                  <a:gd name="connsiteX7" fmla="*/ 3286 w 3452535"/>
                  <a:gd name="connsiteY7" fmla="*/ 1197253 h 1375894"/>
                  <a:gd name="connsiteX8" fmla="*/ 1335355 w 3452535"/>
                  <a:gd name="connsiteY8" fmla="*/ 225538 h 1375894"/>
                  <a:gd name="connsiteX0" fmla="*/ 1335355 w 3330021"/>
                  <a:gd name="connsiteY0" fmla="*/ 228129 h 1378485"/>
                  <a:gd name="connsiteX1" fmla="*/ 1684285 w 3330021"/>
                  <a:gd name="connsiteY1" fmla="*/ 11969 h 1378485"/>
                  <a:gd name="connsiteX2" fmla="*/ 3159900 w 3330021"/>
                  <a:gd name="connsiteY2" fmla="*/ 2591 h 1378485"/>
                  <a:gd name="connsiteX3" fmla="*/ 3330012 w 3330021"/>
                  <a:gd name="connsiteY3" fmla="*/ 143345 h 1378485"/>
                  <a:gd name="connsiteX4" fmla="*/ 1787582 w 3330021"/>
                  <a:gd name="connsiteY4" fmla="*/ 1278667 h 1378485"/>
                  <a:gd name="connsiteX5" fmla="*/ 1386655 w 3330021"/>
                  <a:gd name="connsiteY5" fmla="*/ 1377214 h 1378485"/>
                  <a:gd name="connsiteX6" fmla="*/ 100173 w 3330021"/>
                  <a:gd name="connsiteY6" fmla="*/ 1285713 h 1378485"/>
                  <a:gd name="connsiteX7" fmla="*/ 3286 w 3330021"/>
                  <a:gd name="connsiteY7" fmla="*/ 1199844 h 1378485"/>
                  <a:gd name="connsiteX8" fmla="*/ 1335355 w 3330021"/>
                  <a:gd name="connsiteY8" fmla="*/ 228129 h 1378485"/>
                  <a:gd name="connsiteX0" fmla="*/ 1335355 w 3366062"/>
                  <a:gd name="connsiteY0" fmla="*/ 225538 h 1375894"/>
                  <a:gd name="connsiteX1" fmla="*/ 1684285 w 3366062"/>
                  <a:gd name="connsiteY1" fmla="*/ 9378 h 1375894"/>
                  <a:gd name="connsiteX2" fmla="*/ 3159900 w 3366062"/>
                  <a:gd name="connsiteY2" fmla="*/ 0 h 1375894"/>
                  <a:gd name="connsiteX3" fmla="*/ 3330012 w 3366062"/>
                  <a:gd name="connsiteY3" fmla="*/ 140754 h 1375894"/>
                  <a:gd name="connsiteX4" fmla="*/ 1787582 w 3366062"/>
                  <a:gd name="connsiteY4" fmla="*/ 1276076 h 1375894"/>
                  <a:gd name="connsiteX5" fmla="*/ 1386655 w 3366062"/>
                  <a:gd name="connsiteY5" fmla="*/ 1374623 h 1375894"/>
                  <a:gd name="connsiteX6" fmla="*/ 100173 w 3366062"/>
                  <a:gd name="connsiteY6" fmla="*/ 1283122 h 1375894"/>
                  <a:gd name="connsiteX7" fmla="*/ 3286 w 3366062"/>
                  <a:gd name="connsiteY7" fmla="*/ 1197253 h 1375894"/>
                  <a:gd name="connsiteX8" fmla="*/ 1335355 w 3366062"/>
                  <a:gd name="connsiteY8" fmla="*/ 225538 h 1375894"/>
                  <a:gd name="connsiteX0" fmla="*/ 1335355 w 3366723"/>
                  <a:gd name="connsiteY0" fmla="*/ 225538 h 1375894"/>
                  <a:gd name="connsiteX1" fmla="*/ 1684285 w 3366723"/>
                  <a:gd name="connsiteY1" fmla="*/ 9378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335355 w 3366723"/>
                  <a:gd name="connsiteY8" fmla="*/ 225538 h 1375894"/>
                  <a:gd name="connsiteX0" fmla="*/ 1335355 w 3366723"/>
                  <a:gd name="connsiteY0" fmla="*/ 225538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335355 w 3366723"/>
                  <a:gd name="connsiteY8" fmla="*/ 225538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75894"/>
                  <a:gd name="connsiteX1" fmla="*/ 1716533 w 3366723"/>
                  <a:gd name="connsiteY1" fmla="*/ 15950 h 1375894"/>
                  <a:gd name="connsiteX2" fmla="*/ 3159900 w 3366723"/>
                  <a:gd name="connsiteY2" fmla="*/ 0 h 1375894"/>
                  <a:gd name="connsiteX3" fmla="*/ 3330012 w 3366723"/>
                  <a:gd name="connsiteY3" fmla="*/ 140754 h 1375894"/>
                  <a:gd name="connsiteX4" fmla="*/ 1787582 w 3366723"/>
                  <a:gd name="connsiteY4" fmla="*/ 1276076 h 1375894"/>
                  <a:gd name="connsiteX5" fmla="*/ 1386655 w 3366723"/>
                  <a:gd name="connsiteY5" fmla="*/ 1374623 h 1375894"/>
                  <a:gd name="connsiteX6" fmla="*/ 100173 w 3366723"/>
                  <a:gd name="connsiteY6" fmla="*/ 1283122 h 1375894"/>
                  <a:gd name="connsiteX7" fmla="*/ 3286 w 3366723"/>
                  <a:gd name="connsiteY7" fmla="*/ 1197253 h 1375894"/>
                  <a:gd name="connsiteX8" fmla="*/ 1451612 w 3366723"/>
                  <a:gd name="connsiteY8" fmla="*/ 120545 h 1375894"/>
                  <a:gd name="connsiteX0" fmla="*/ 1451612 w 3366723"/>
                  <a:gd name="connsiteY0" fmla="*/ 120545 h 1368844"/>
                  <a:gd name="connsiteX1" fmla="*/ 1716533 w 3366723"/>
                  <a:gd name="connsiteY1" fmla="*/ 15950 h 1368844"/>
                  <a:gd name="connsiteX2" fmla="*/ 3159900 w 3366723"/>
                  <a:gd name="connsiteY2" fmla="*/ 0 h 1368844"/>
                  <a:gd name="connsiteX3" fmla="*/ 3330012 w 3366723"/>
                  <a:gd name="connsiteY3" fmla="*/ 140754 h 1368844"/>
                  <a:gd name="connsiteX4" fmla="*/ 1787582 w 3366723"/>
                  <a:gd name="connsiteY4" fmla="*/ 1276076 h 1368844"/>
                  <a:gd name="connsiteX5" fmla="*/ 1417717 w 3366723"/>
                  <a:gd name="connsiteY5" fmla="*/ 1367453 h 1368844"/>
                  <a:gd name="connsiteX6" fmla="*/ 100173 w 3366723"/>
                  <a:gd name="connsiteY6" fmla="*/ 1283122 h 1368844"/>
                  <a:gd name="connsiteX7" fmla="*/ 3286 w 3366723"/>
                  <a:gd name="connsiteY7" fmla="*/ 1197253 h 1368844"/>
                  <a:gd name="connsiteX8" fmla="*/ 1451612 w 3366723"/>
                  <a:gd name="connsiteY8" fmla="*/ 120545 h 1368844"/>
                  <a:gd name="connsiteX0" fmla="*/ 1452252 w 3367363"/>
                  <a:gd name="connsiteY0" fmla="*/ 120545 h 1368844"/>
                  <a:gd name="connsiteX1" fmla="*/ 1717173 w 3367363"/>
                  <a:gd name="connsiteY1" fmla="*/ 15950 h 1368844"/>
                  <a:gd name="connsiteX2" fmla="*/ 3160540 w 3367363"/>
                  <a:gd name="connsiteY2" fmla="*/ 0 h 1368844"/>
                  <a:gd name="connsiteX3" fmla="*/ 3330652 w 3367363"/>
                  <a:gd name="connsiteY3" fmla="*/ 140754 h 1368844"/>
                  <a:gd name="connsiteX4" fmla="*/ 1788222 w 3367363"/>
                  <a:gd name="connsiteY4" fmla="*/ 1276076 h 1368844"/>
                  <a:gd name="connsiteX5" fmla="*/ 1418357 w 3367363"/>
                  <a:gd name="connsiteY5" fmla="*/ 1367453 h 1368844"/>
                  <a:gd name="connsiteX6" fmla="*/ 93466 w 3367363"/>
                  <a:gd name="connsiteY6" fmla="*/ 1312221 h 1368844"/>
                  <a:gd name="connsiteX7" fmla="*/ 3926 w 3367363"/>
                  <a:gd name="connsiteY7" fmla="*/ 1197253 h 1368844"/>
                  <a:gd name="connsiteX8" fmla="*/ 1452252 w 3367363"/>
                  <a:gd name="connsiteY8" fmla="*/ 120545 h 1368844"/>
                  <a:gd name="connsiteX0" fmla="*/ 1452394 w 3367505"/>
                  <a:gd name="connsiteY0" fmla="*/ 120545 h 1368844"/>
                  <a:gd name="connsiteX1" fmla="*/ 1717315 w 3367505"/>
                  <a:gd name="connsiteY1" fmla="*/ 15950 h 1368844"/>
                  <a:gd name="connsiteX2" fmla="*/ 3160682 w 3367505"/>
                  <a:gd name="connsiteY2" fmla="*/ 0 h 1368844"/>
                  <a:gd name="connsiteX3" fmla="*/ 3330794 w 3367505"/>
                  <a:gd name="connsiteY3" fmla="*/ 140754 h 1368844"/>
                  <a:gd name="connsiteX4" fmla="*/ 1788364 w 3367505"/>
                  <a:gd name="connsiteY4" fmla="*/ 1276076 h 1368844"/>
                  <a:gd name="connsiteX5" fmla="*/ 1418499 w 3367505"/>
                  <a:gd name="connsiteY5" fmla="*/ 1367453 h 1368844"/>
                  <a:gd name="connsiteX6" fmla="*/ 93608 w 3367505"/>
                  <a:gd name="connsiteY6" fmla="*/ 1312221 h 1368844"/>
                  <a:gd name="connsiteX7" fmla="*/ 4068 w 3367505"/>
                  <a:gd name="connsiteY7" fmla="*/ 1197253 h 1368844"/>
                  <a:gd name="connsiteX8" fmla="*/ 1452394 w 3367505"/>
                  <a:gd name="connsiteY8" fmla="*/ 120545 h 1368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67505" h="1368844">
                    <a:moveTo>
                      <a:pt x="1452394" y="120545"/>
                    </a:moveTo>
                    <a:cubicBezTo>
                      <a:pt x="1541847" y="67662"/>
                      <a:pt x="1613956" y="32376"/>
                      <a:pt x="1717315" y="15950"/>
                    </a:cubicBezTo>
                    <a:lnTo>
                      <a:pt x="3160682" y="0"/>
                    </a:lnTo>
                    <a:cubicBezTo>
                      <a:pt x="3338964" y="5311"/>
                      <a:pt x="3420496" y="35122"/>
                      <a:pt x="3330794" y="140754"/>
                    </a:cubicBezTo>
                    <a:lnTo>
                      <a:pt x="1788364" y="1276076"/>
                    </a:lnTo>
                    <a:cubicBezTo>
                      <a:pt x="1694102" y="1313305"/>
                      <a:pt x="1557912" y="1379241"/>
                      <a:pt x="1418499" y="1367453"/>
                    </a:cubicBezTo>
                    <a:lnTo>
                      <a:pt x="93608" y="1312221"/>
                    </a:lnTo>
                    <a:cubicBezTo>
                      <a:pt x="5344" y="1286363"/>
                      <a:pt x="-8710" y="1232527"/>
                      <a:pt x="4068" y="1197253"/>
                    </a:cubicBezTo>
                    <a:cubicBezTo>
                      <a:pt x="486843" y="838350"/>
                      <a:pt x="1024057" y="408652"/>
                      <a:pt x="1452394" y="120545"/>
                    </a:cubicBezTo>
                    <a:close/>
                  </a:path>
                </a:pathLst>
              </a:custGeom>
              <a:gradFill>
                <a:gsLst>
                  <a:gs pos="15000">
                    <a:schemeClr val="tx2">
                      <a:lumMod val="65000"/>
                      <a:lumOff val="3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16200000" scaled="1"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Rounded Rectangle 4"/>
              <p:cNvSpPr/>
              <p:nvPr/>
            </p:nvSpPr>
            <p:spPr>
              <a:xfrm rot="1980000" flipV="1">
                <a:off x="4475152" y="2697832"/>
                <a:ext cx="1973639" cy="644456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333693 w 2568178"/>
                  <a:gd name="connsiteY4" fmla="*/ 962370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883967"/>
                  <a:gd name="connsiteX1" fmla="*/ 799928 w 2568178"/>
                  <a:gd name="connsiteY1" fmla="*/ 9378 h 1883967"/>
                  <a:gd name="connsiteX2" fmla="*/ 2275543 w 2568178"/>
                  <a:gd name="connsiteY2" fmla="*/ 0 h 1883967"/>
                  <a:gd name="connsiteX3" fmla="*/ 2568178 w 2568178"/>
                  <a:gd name="connsiteY3" fmla="*/ 190016 h 1883967"/>
                  <a:gd name="connsiteX4" fmla="*/ 2333693 w 2568178"/>
                  <a:gd name="connsiteY4" fmla="*/ 962370 h 1883967"/>
                  <a:gd name="connsiteX5" fmla="*/ 193103 w 2568178"/>
                  <a:gd name="connsiteY5" fmla="*/ 1883967 h 1883967"/>
                  <a:gd name="connsiteX6" fmla="*/ 23798 w 2568178"/>
                  <a:gd name="connsiteY6" fmla="*/ 1635981 h 1883967"/>
                  <a:gd name="connsiteX7" fmla="*/ 463264 w 2568178"/>
                  <a:gd name="connsiteY7" fmla="*/ 312821 h 1883967"/>
                  <a:gd name="connsiteX0" fmla="*/ 439466 w 2544380"/>
                  <a:gd name="connsiteY0" fmla="*/ 312821 h 1650129"/>
                  <a:gd name="connsiteX1" fmla="*/ 776130 w 2544380"/>
                  <a:gd name="connsiteY1" fmla="*/ 9378 h 1650129"/>
                  <a:gd name="connsiteX2" fmla="*/ 2251745 w 2544380"/>
                  <a:gd name="connsiteY2" fmla="*/ 0 h 1650129"/>
                  <a:gd name="connsiteX3" fmla="*/ 2544380 w 2544380"/>
                  <a:gd name="connsiteY3" fmla="*/ 190016 h 1650129"/>
                  <a:gd name="connsiteX4" fmla="*/ 2309895 w 2544380"/>
                  <a:gd name="connsiteY4" fmla="*/ 962370 h 1650129"/>
                  <a:gd name="connsiteX5" fmla="*/ 0 w 2544380"/>
                  <a:gd name="connsiteY5" fmla="*/ 1635981 h 1650129"/>
                  <a:gd name="connsiteX6" fmla="*/ 439466 w 2544380"/>
                  <a:gd name="connsiteY6" fmla="*/ 312821 h 1650129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532822 w 2250806"/>
                  <a:gd name="connsiteY0" fmla="*/ 240890 h 962370"/>
                  <a:gd name="connsiteX1" fmla="*/ 925735 w 2250806"/>
                  <a:gd name="connsiteY1" fmla="*/ 7997 h 962370"/>
                  <a:gd name="connsiteX2" fmla="*/ 1958171 w 2250806"/>
                  <a:gd name="connsiteY2" fmla="*/ 0 h 962370"/>
                  <a:gd name="connsiteX3" fmla="*/ 2250806 w 2250806"/>
                  <a:gd name="connsiteY3" fmla="*/ 190016 h 962370"/>
                  <a:gd name="connsiteX4" fmla="*/ 2016321 w 2250806"/>
                  <a:gd name="connsiteY4" fmla="*/ 962370 h 962370"/>
                  <a:gd name="connsiteX5" fmla="*/ 0 w 2250806"/>
                  <a:gd name="connsiteY5" fmla="*/ 712417 h 962370"/>
                  <a:gd name="connsiteX6" fmla="*/ 532822 w 2250806"/>
                  <a:gd name="connsiteY6" fmla="*/ 240890 h 962370"/>
                  <a:gd name="connsiteX0" fmla="*/ 532822 w 2250806"/>
                  <a:gd name="connsiteY0" fmla="*/ 240890 h 712417"/>
                  <a:gd name="connsiteX1" fmla="*/ 925735 w 2250806"/>
                  <a:gd name="connsiteY1" fmla="*/ 7997 h 712417"/>
                  <a:gd name="connsiteX2" fmla="*/ 1958171 w 2250806"/>
                  <a:gd name="connsiteY2" fmla="*/ 0 h 712417"/>
                  <a:gd name="connsiteX3" fmla="*/ 2250806 w 2250806"/>
                  <a:gd name="connsiteY3" fmla="*/ 190016 h 712417"/>
                  <a:gd name="connsiteX4" fmla="*/ 1547282 w 2250806"/>
                  <a:gd name="connsiteY4" fmla="*/ 623751 h 712417"/>
                  <a:gd name="connsiteX5" fmla="*/ 0 w 2250806"/>
                  <a:gd name="connsiteY5" fmla="*/ 712417 h 712417"/>
                  <a:gd name="connsiteX6" fmla="*/ 532822 w 2250806"/>
                  <a:gd name="connsiteY6" fmla="*/ 240890 h 712417"/>
                  <a:gd name="connsiteX0" fmla="*/ 532822 w 2121137"/>
                  <a:gd name="connsiteY0" fmla="*/ 261911 h 733438"/>
                  <a:gd name="connsiteX1" fmla="*/ 925735 w 2121137"/>
                  <a:gd name="connsiteY1" fmla="*/ 29018 h 733438"/>
                  <a:gd name="connsiteX2" fmla="*/ 1958171 w 2121137"/>
                  <a:gd name="connsiteY2" fmla="*/ 21021 h 733438"/>
                  <a:gd name="connsiteX3" fmla="*/ 2120981 w 2121137"/>
                  <a:gd name="connsiteY3" fmla="*/ 109716 h 733438"/>
                  <a:gd name="connsiteX4" fmla="*/ 1547282 w 2121137"/>
                  <a:gd name="connsiteY4" fmla="*/ 644772 h 733438"/>
                  <a:gd name="connsiteX5" fmla="*/ 0 w 2121137"/>
                  <a:gd name="connsiteY5" fmla="*/ 733438 h 733438"/>
                  <a:gd name="connsiteX6" fmla="*/ 532822 w 2121137"/>
                  <a:gd name="connsiteY6" fmla="*/ 261911 h 733438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86290" h="713894">
                    <a:moveTo>
                      <a:pt x="728229" y="72773"/>
                    </a:moveTo>
                    <a:cubicBezTo>
                      <a:pt x="776299" y="40030"/>
                      <a:pt x="817675" y="21396"/>
                      <a:pt x="874302" y="10094"/>
                    </a:cubicBezTo>
                    <a:lnTo>
                      <a:pt x="1958171" y="1477"/>
                    </a:lnTo>
                    <a:cubicBezTo>
                      <a:pt x="2132474" y="1477"/>
                      <a:pt x="2274117" y="-18705"/>
                      <a:pt x="2120981" y="90172"/>
                    </a:cubicBezTo>
                    <a:lnTo>
                      <a:pt x="1547282" y="625228"/>
                    </a:lnTo>
                    <a:cubicBezTo>
                      <a:pt x="1307245" y="539858"/>
                      <a:pt x="799721" y="340236"/>
                      <a:pt x="0" y="713894"/>
                    </a:cubicBezTo>
                    <a:lnTo>
                      <a:pt x="728229" y="727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2">
                      <a:alpha val="0"/>
                    </a:schemeClr>
                  </a:gs>
                  <a:gs pos="100000">
                    <a:schemeClr val="bg2">
                      <a:lumMod val="85000"/>
                      <a:alpha val="45000"/>
                    </a:schemeClr>
                  </a:gs>
                </a:gsLst>
                <a:lin ang="189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Rounded Rectangle 4"/>
              <p:cNvSpPr/>
              <p:nvPr/>
            </p:nvSpPr>
            <p:spPr>
              <a:xfrm rot="19080000" flipH="1">
                <a:off x="3457806" y="3308371"/>
                <a:ext cx="2378556" cy="1803395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310345 w 2568178"/>
                  <a:gd name="connsiteY2" fmla="*/ 36306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310345 w 2568178"/>
                  <a:gd name="connsiteY2" fmla="*/ 36306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74203"/>
                  <a:gd name="connsiteY0" fmla="*/ 303443 h 1896046"/>
                  <a:gd name="connsiteX1" fmla="*/ 799928 w 2574203"/>
                  <a:gd name="connsiteY1" fmla="*/ 0 h 1896046"/>
                  <a:gd name="connsiteX2" fmla="*/ 2310345 w 2574203"/>
                  <a:gd name="connsiteY2" fmla="*/ 36306 h 1896046"/>
                  <a:gd name="connsiteX3" fmla="*/ 2568178 w 2574203"/>
                  <a:gd name="connsiteY3" fmla="*/ 180638 h 1896046"/>
                  <a:gd name="connsiteX4" fmla="*/ 2140348 w 2574203"/>
                  <a:gd name="connsiteY4" fmla="*/ 1600375 h 1896046"/>
                  <a:gd name="connsiteX5" fmla="*/ 1819405 w 2574203"/>
                  <a:gd name="connsiteY5" fmla="*/ 1896046 h 1896046"/>
                  <a:gd name="connsiteX6" fmla="*/ 193103 w 2574203"/>
                  <a:gd name="connsiteY6" fmla="*/ 1874589 h 1896046"/>
                  <a:gd name="connsiteX7" fmla="*/ 23798 w 2574203"/>
                  <a:gd name="connsiteY7" fmla="*/ 1626603 h 1896046"/>
                  <a:gd name="connsiteX8" fmla="*/ 463264 w 2574203"/>
                  <a:gd name="connsiteY8" fmla="*/ 303443 h 1896046"/>
                  <a:gd name="connsiteX0" fmla="*/ 463264 w 2563631"/>
                  <a:gd name="connsiteY0" fmla="*/ 303443 h 1896046"/>
                  <a:gd name="connsiteX1" fmla="*/ 799928 w 2563631"/>
                  <a:gd name="connsiteY1" fmla="*/ 0 h 1896046"/>
                  <a:gd name="connsiteX2" fmla="*/ 2310345 w 2563631"/>
                  <a:gd name="connsiteY2" fmla="*/ 36306 h 1896046"/>
                  <a:gd name="connsiteX3" fmla="*/ 2557147 w 2563631"/>
                  <a:gd name="connsiteY3" fmla="*/ 169431 h 1896046"/>
                  <a:gd name="connsiteX4" fmla="*/ 2140348 w 2563631"/>
                  <a:gd name="connsiteY4" fmla="*/ 1600375 h 1896046"/>
                  <a:gd name="connsiteX5" fmla="*/ 1819405 w 2563631"/>
                  <a:gd name="connsiteY5" fmla="*/ 1896046 h 1896046"/>
                  <a:gd name="connsiteX6" fmla="*/ 193103 w 2563631"/>
                  <a:gd name="connsiteY6" fmla="*/ 1874589 h 1896046"/>
                  <a:gd name="connsiteX7" fmla="*/ 23798 w 2563631"/>
                  <a:gd name="connsiteY7" fmla="*/ 1626603 h 1896046"/>
                  <a:gd name="connsiteX8" fmla="*/ 463264 w 2563631"/>
                  <a:gd name="connsiteY8" fmla="*/ 303443 h 1896046"/>
                  <a:gd name="connsiteX0" fmla="*/ 463264 w 2563631"/>
                  <a:gd name="connsiteY0" fmla="*/ 303443 h 1896046"/>
                  <a:gd name="connsiteX1" fmla="*/ 799928 w 2563631"/>
                  <a:gd name="connsiteY1" fmla="*/ 0 h 1896046"/>
                  <a:gd name="connsiteX2" fmla="*/ 2310345 w 2563631"/>
                  <a:gd name="connsiteY2" fmla="*/ 36306 h 1896046"/>
                  <a:gd name="connsiteX3" fmla="*/ 2557147 w 2563631"/>
                  <a:gd name="connsiteY3" fmla="*/ 169431 h 1896046"/>
                  <a:gd name="connsiteX4" fmla="*/ 2164747 w 2563631"/>
                  <a:gd name="connsiteY4" fmla="*/ 1174432 h 1896046"/>
                  <a:gd name="connsiteX5" fmla="*/ 1819405 w 2563631"/>
                  <a:gd name="connsiteY5" fmla="*/ 1896046 h 1896046"/>
                  <a:gd name="connsiteX6" fmla="*/ 193103 w 2563631"/>
                  <a:gd name="connsiteY6" fmla="*/ 1874589 h 1896046"/>
                  <a:gd name="connsiteX7" fmla="*/ 23798 w 2563631"/>
                  <a:gd name="connsiteY7" fmla="*/ 1626603 h 1896046"/>
                  <a:gd name="connsiteX8" fmla="*/ 463264 w 2563631"/>
                  <a:gd name="connsiteY8" fmla="*/ 303443 h 1896046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3264 w 2563631"/>
                  <a:gd name="connsiteY0" fmla="*/ 303443 h 1874589"/>
                  <a:gd name="connsiteX1" fmla="*/ 799928 w 2563631"/>
                  <a:gd name="connsiteY1" fmla="*/ 0 h 1874589"/>
                  <a:gd name="connsiteX2" fmla="*/ 2310345 w 2563631"/>
                  <a:gd name="connsiteY2" fmla="*/ 36306 h 1874589"/>
                  <a:gd name="connsiteX3" fmla="*/ 2557147 w 2563631"/>
                  <a:gd name="connsiteY3" fmla="*/ 169431 h 1874589"/>
                  <a:gd name="connsiteX4" fmla="*/ 2164747 w 2563631"/>
                  <a:gd name="connsiteY4" fmla="*/ 1174432 h 1874589"/>
                  <a:gd name="connsiteX5" fmla="*/ 1870439 w 2563631"/>
                  <a:gd name="connsiteY5" fmla="*/ 1412653 h 1874589"/>
                  <a:gd name="connsiteX6" fmla="*/ 193103 w 2563631"/>
                  <a:gd name="connsiteY6" fmla="*/ 1874589 h 1874589"/>
                  <a:gd name="connsiteX7" fmla="*/ 23798 w 2563631"/>
                  <a:gd name="connsiteY7" fmla="*/ 1626603 h 1874589"/>
                  <a:gd name="connsiteX8" fmla="*/ 463264 w 2563631"/>
                  <a:gd name="connsiteY8" fmla="*/ 303443 h 1874589"/>
                  <a:gd name="connsiteX0" fmla="*/ 469345 w 2569712"/>
                  <a:gd name="connsiteY0" fmla="*/ 303443 h 1793081"/>
                  <a:gd name="connsiteX1" fmla="*/ 806009 w 2569712"/>
                  <a:gd name="connsiteY1" fmla="*/ 0 h 1793081"/>
                  <a:gd name="connsiteX2" fmla="*/ 2316426 w 2569712"/>
                  <a:gd name="connsiteY2" fmla="*/ 36306 h 1793081"/>
                  <a:gd name="connsiteX3" fmla="*/ 2563228 w 2569712"/>
                  <a:gd name="connsiteY3" fmla="*/ 169431 h 1793081"/>
                  <a:gd name="connsiteX4" fmla="*/ 2170828 w 2569712"/>
                  <a:gd name="connsiteY4" fmla="*/ 1174432 h 1793081"/>
                  <a:gd name="connsiteX5" fmla="*/ 1876520 w 2569712"/>
                  <a:gd name="connsiteY5" fmla="*/ 1412653 h 1793081"/>
                  <a:gd name="connsiteX6" fmla="*/ 168841 w 2569712"/>
                  <a:gd name="connsiteY6" fmla="*/ 1793051 h 1793081"/>
                  <a:gd name="connsiteX7" fmla="*/ 29879 w 2569712"/>
                  <a:gd name="connsiteY7" fmla="*/ 1626603 h 1793081"/>
                  <a:gd name="connsiteX8" fmla="*/ 469345 w 2569712"/>
                  <a:gd name="connsiteY8" fmla="*/ 303443 h 1793081"/>
                  <a:gd name="connsiteX0" fmla="*/ 472180 w 2572547"/>
                  <a:gd name="connsiteY0" fmla="*/ 303443 h 1802472"/>
                  <a:gd name="connsiteX1" fmla="*/ 808844 w 2572547"/>
                  <a:gd name="connsiteY1" fmla="*/ 0 h 1802472"/>
                  <a:gd name="connsiteX2" fmla="*/ 2319261 w 2572547"/>
                  <a:gd name="connsiteY2" fmla="*/ 36306 h 1802472"/>
                  <a:gd name="connsiteX3" fmla="*/ 2566063 w 2572547"/>
                  <a:gd name="connsiteY3" fmla="*/ 169431 h 1802472"/>
                  <a:gd name="connsiteX4" fmla="*/ 2173663 w 2572547"/>
                  <a:gd name="connsiteY4" fmla="*/ 1174432 h 1802472"/>
                  <a:gd name="connsiteX5" fmla="*/ 1879355 w 2572547"/>
                  <a:gd name="connsiteY5" fmla="*/ 1412653 h 1802472"/>
                  <a:gd name="connsiteX6" fmla="*/ 171676 w 2572547"/>
                  <a:gd name="connsiteY6" fmla="*/ 1793051 h 1802472"/>
                  <a:gd name="connsiteX7" fmla="*/ 32714 w 2572547"/>
                  <a:gd name="connsiteY7" fmla="*/ 1626603 h 1802472"/>
                  <a:gd name="connsiteX8" fmla="*/ 472180 w 2572547"/>
                  <a:gd name="connsiteY8" fmla="*/ 303443 h 1802472"/>
                  <a:gd name="connsiteX0" fmla="*/ 391072 w 2572547"/>
                  <a:gd name="connsiteY0" fmla="*/ 547814 h 1802472"/>
                  <a:gd name="connsiteX1" fmla="*/ 808844 w 2572547"/>
                  <a:gd name="connsiteY1" fmla="*/ 0 h 1802472"/>
                  <a:gd name="connsiteX2" fmla="*/ 2319261 w 2572547"/>
                  <a:gd name="connsiteY2" fmla="*/ 36306 h 1802472"/>
                  <a:gd name="connsiteX3" fmla="*/ 2566063 w 2572547"/>
                  <a:gd name="connsiteY3" fmla="*/ 169431 h 1802472"/>
                  <a:gd name="connsiteX4" fmla="*/ 2173663 w 2572547"/>
                  <a:gd name="connsiteY4" fmla="*/ 1174432 h 1802472"/>
                  <a:gd name="connsiteX5" fmla="*/ 1879355 w 2572547"/>
                  <a:gd name="connsiteY5" fmla="*/ 1412653 h 1802472"/>
                  <a:gd name="connsiteX6" fmla="*/ 171676 w 2572547"/>
                  <a:gd name="connsiteY6" fmla="*/ 1793051 h 1802472"/>
                  <a:gd name="connsiteX7" fmla="*/ 32714 w 2572547"/>
                  <a:gd name="connsiteY7" fmla="*/ 1626603 h 1802472"/>
                  <a:gd name="connsiteX8" fmla="*/ 391072 w 2572547"/>
                  <a:gd name="connsiteY8" fmla="*/ 547814 h 180247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  <a:gd name="connsiteX0" fmla="*/ 391072 w 2572547"/>
                  <a:gd name="connsiteY0" fmla="*/ 529804 h 1784462"/>
                  <a:gd name="connsiteX1" fmla="*/ 637113 w 2572547"/>
                  <a:gd name="connsiteY1" fmla="*/ 382182 h 1784462"/>
                  <a:gd name="connsiteX2" fmla="*/ 2319261 w 2572547"/>
                  <a:gd name="connsiteY2" fmla="*/ 18296 h 1784462"/>
                  <a:gd name="connsiteX3" fmla="*/ 2566063 w 2572547"/>
                  <a:gd name="connsiteY3" fmla="*/ 151421 h 1784462"/>
                  <a:gd name="connsiteX4" fmla="*/ 2173663 w 2572547"/>
                  <a:gd name="connsiteY4" fmla="*/ 1156422 h 1784462"/>
                  <a:gd name="connsiteX5" fmla="*/ 1879355 w 2572547"/>
                  <a:gd name="connsiteY5" fmla="*/ 1394643 h 1784462"/>
                  <a:gd name="connsiteX6" fmla="*/ 171676 w 2572547"/>
                  <a:gd name="connsiteY6" fmla="*/ 1775041 h 1784462"/>
                  <a:gd name="connsiteX7" fmla="*/ 32714 w 2572547"/>
                  <a:gd name="connsiteY7" fmla="*/ 1608593 h 1784462"/>
                  <a:gd name="connsiteX8" fmla="*/ 391072 w 2572547"/>
                  <a:gd name="connsiteY8" fmla="*/ 529804 h 1784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2547" h="1784462">
                    <a:moveTo>
                      <a:pt x="391072" y="529804"/>
                    </a:moveTo>
                    <a:cubicBezTo>
                      <a:pt x="433801" y="446888"/>
                      <a:pt x="520396" y="395619"/>
                      <a:pt x="637113" y="382182"/>
                    </a:cubicBezTo>
                    <a:lnTo>
                      <a:pt x="2319261" y="18296"/>
                    </a:lnTo>
                    <a:cubicBezTo>
                      <a:pt x="2495699" y="-18973"/>
                      <a:pt x="2600371" y="-10559"/>
                      <a:pt x="2566063" y="151421"/>
                    </a:cubicBezTo>
                    <a:lnTo>
                      <a:pt x="2173663" y="1156422"/>
                    </a:lnTo>
                    <a:cubicBezTo>
                      <a:pt x="2110472" y="1278038"/>
                      <a:pt x="2001890" y="1381484"/>
                      <a:pt x="1879355" y="1394643"/>
                    </a:cubicBezTo>
                    <a:lnTo>
                      <a:pt x="171676" y="1775041"/>
                    </a:lnTo>
                    <a:cubicBezTo>
                      <a:pt x="-15790" y="1801104"/>
                      <a:pt x="-28213" y="1781418"/>
                      <a:pt x="32714" y="1608593"/>
                    </a:cubicBezTo>
                    <a:lnTo>
                      <a:pt x="391072" y="529804"/>
                    </a:lnTo>
                    <a:close/>
                  </a:path>
                </a:pathLst>
              </a:custGeom>
              <a:gradFill flip="none" rotWithShape="1">
                <a:gsLst>
                  <a:gs pos="95000">
                    <a:schemeClr val="tx2">
                      <a:lumMod val="65000"/>
                      <a:lumOff val="35000"/>
                    </a:schemeClr>
                  </a:gs>
                  <a:gs pos="0">
                    <a:schemeClr val="bg2">
                      <a:lumMod val="85000"/>
                    </a:schemeClr>
                  </a:gs>
                </a:gsLst>
                <a:lin ang="2700000" scaled="1"/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Rounded Rectangle 4"/>
              <p:cNvSpPr/>
              <p:nvPr/>
            </p:nvSpPr>
            <p:spPr>
              <a:xfrm rot="1620000" flipH="1" flipV="1">
                <a:off x="3498050" y="3483836"/>
                <a:ext cx="2442314" cy="1544207"/>
              </a:xfrm>
              <a:custGeom>
                <a:avLst/>
                <a:gdLst>
                  <a:gd name="connsiteX0" fmla="*/ 0 w 2045245"/>
                  <a:gd name="connsiteY0" fmla="*/ 315603 h 1893580"/>
                  <a:gd name="connsiteX1" fmla="*/ 315603 w 2045245"/>
                  <a:gd name="connsiteY1" fmla="*/ 0 h 1893580"/>
                  <a:gd name="connsiteX2" fmla="*/ 1729642 w 2045245"/>
                  <a:gd name="connsiteY2" fmla="*/ 0 h 1893580"/>
                  <a:gd name="connsiteX3" fmla="*/ 2045245 w 2045245"/>
                  <a:gd name="connsiteY3" fmla="*/ 315603 h 1893580"/>
                  <a:gd name="connsiteX4" fmla="*/ 2045245 w 2045245"/>
                  <a:gd name="connsiteY4" fmla="*/ 1577977 h 1893580"/>
                  <a:gd name="connsiteX5" fmla="*/ 1729642 w 2045245"/>
                  <a:gd name="connsiteY5" fmla="*/ 1893580 h 1893580"/>
                  <a:gd name="connsiteX6" fmla="*/ 315603 w 2045245"/>
                  <a:gd name="connsiteY6" fmla="*/ 1893580 h 1893580"/>
                  <a:gd name="connsiteX7" fmla="*/ 0 w 2045245"/>
                  <a:gd name="connsiteY7" fmla="*/ 1577977 h 1893580"/>
                  <a:gd name="connsiteX8" fmla="*/ 0 w 2045245"/>
                  <a:gd name="connsiteY8" fmla="*/ 315603 h 1893580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2045245 w 2045245"/>
                  <a:gd name="connsiteY4" fmla="*/ 1577977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0 w 2045245"/>
                  <a:gd name="connsiteY0" fmla="*/ 315603 h 1896046"/>
                  <a:gd name="connsiteX1" fmla="*/ 315603 w 2045245"/>
                  <a:gd name="connsiteY1" fmla="*/ 0 h 1896046"/>
                  <a:gd name="connsiteX2" fmla="*/ 1729642 w 2045245"/>
                  <a:gd name="connsiteY2" fmla="*/ 0 h 1896046"/>
                  <a:gd name="connsiteX3" fmla="*/ 2045245 w 2045245"/>
                  <a:gd name="connsiteY3" fmla="*/ 315603 h 1896046"/>
                  <a:gd name="connsiteX4" fmla="*/ 1656023 w 2045245"/>
                  <a:gd name="connsiteY4" fmla="*/ 1600375 h 1896046"/>
                  <a:gd name="connsiteX5" fmla="*/ 1335080 w 2045245"/>
                  <a:gd name="connsiteY5" fmla="*/ 1896046 h 1896046"/>
                  <a:gd name="connsiteX6" fmla="*/ 315603 w 2045245"/>
                  <a:gd name="connsiteY6" fmla="*/ 1893580 h 1896046"/>
                  <a:gd name="connsiteX7" fmla="*/ 0 w 2045245"/>
                  <a:gd name="connsiteY7" fmla="*/ 1577977 h 1896046"/>
                  <a:gd name="connsiteX8" fmla="*/ 0 w 2045245"/>
                  <a:gd name="connsiteY8" fmla="*/ 315603 h 1896046"/>
                  <a:gd name="connsiteX0" fmla="*/ 460527 w 2505772"/>
                  <a:gd name="connsiteY0" fmla="*/ 315603 h 1896046"/>
                  <a:gd name="connsiteX1" fmla="*/ 776130 w 2505772"/>
                  <a:gd name="connsiteY1" fmla="*/ 0 h 1896046"/>
                  <a:gd name="connsiteX2" fmla="*/ 2190169 w 2505772"/>
                  <a:gd name="connsiteY2" fmla="*/ 0 h 1896046"/>
                  <a:gd name="connsiteX3" fmla="*/ 2505772 w 2505772"/>
                  <a:gd name="connsiteY3" fmla="*/ 315603 h 1896046"/>
                  <a:gd name="connsiteX4" fmla="*/ 2116550 w 2505772"/>
                  <a:gd name="connsiteY4" fmla="*/ 1600375 h 1896046"/>
                  <a:gd name="connsiteX5" fmla="*/ 1795607 w 2505772"/>
                  <a:gd name="connsiteY5" fmla="*/ 1896046 h 1896046"/>
                  <a:gd name="connsiteX6" fmla="*/ 776130 w 2505772"/>
                  <a:gd name="connsiteY6" fmla="*/ 1893580 h 1896046"/>
                  <a:gd name="connsiteX7" fmla="*/ 0 w 2505772"/>
                  <a:gd name="connsiteY7" fmla="*/ 1626603 h 1896046"/>
                  <a:gd name="connsiteX8" fmla="*/ 460527 w 2505772"/>
                  <a:gd name="connsiteY8" fmla="*/ 315603 h 1896046"/>
                  <a:gd name="connsiteX0" fmla="*/ 460541 w 2505786"/>
                  <a:gd name="connsiteY0" fmla="*/ 315603 h 1896046"/>
                  <a:gd name="connsiteX1" fmla="*/ 776144 w 2505786"/>
                  <a:gd name="connsiteY1" fmla="*/ 0 h 1896046"/>
                  <a:gd name="connsiteX2" fmla="*/ 2190183 w 2505786"/>
                  <a:gd name="connsiteY2" fmla="*/ 0 h 1896046"/>
                  <a:gd name="connsiteX3" fmla="*/ 2505786 w 2505786"/>
                  <a:gd name="connsiteY3" fmla="*/ 315603 h 1896046"/>
                  <a:gd name="connsiteX4" fmla="*/ 2116564 w 2505786"/>
                  <a:gd name="connsiteY4" fmla="*/ 1600375 h 1896046"/>
                  <a:gd name="connsiteX5" fmla="*/ 1795621 w 2505786"/>
                  <a:gd name="connsiteY5" fmla="*/ 1896046 h 1896046"/>
                  <a:gd name="connsiteX6" fmla="*/ 169319 w 2505786"/>
                  <a:gd name="connsiteY6" fmla="*/ 1874589 h 1896046"/>
                  <a:gd name="connsiteX7" fmla="*/ 14 w 2505786"/>
                  <a:gd name="connsiteY7" fmla="*/ 1626603 h 1896046"/>
                  <a:gd name="connsiteX8" fmla="*/ 460541 w 2505786"/>
                  <a:gd name="connsiteY8" fmla="*/ 315603 h 1896046"/>
                  <a:gd name="connsiteX0" fmla="*/ 484325 w 2529570"/>
                  <a:gd name="connsiteY0" fmla="*/ 31560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84325 w 2529570"/>
                  <a:gd name="connsiteY8" fmla="*/ 31560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29570"/>
                  <a:gd name="connsiteY0" fmla="*/ 303443 h 1896046"/>
                  <a:gd name="connsiteX1" fmla="*/ 799928 w 2529570"/>
                  <a:gd name="connsiteY1" fmla="*/ 0 h 1896046"/>
                  <a:gd name="connsiteX2" fmla="*/ 2213967 w 2529570"/>
                  <a:gd name="connsiteY2" fmla="*/ 0 h 1896046"/>
                  <a:gd name="connsiteX3" fmla="*/ 2529570 w 2529570"/>
                  <a:gd name="connsiteY3" fmla="*/ 315603 h 1896046"/>
                  <a:gd name="connsiteX4" fmla="*/ 2140348 w 2529570"/>
                  <a:gd name="connsiteY4" fmla="*/ 1600375 h 1896046"/>
                  <a:gd name="connsiteX5" fmla="*/ 1819405 w 2529570"/>
                  <a:gd name="connsiteY5" fmla="*/ 1896046 h 1896046"/>
                  <a:gd name="connsiteX6" fmla="*/ 193103 w 2529570"/>
                  <a:gd name="connsiteY6" fmla="*/ 1874589 h 1896046"/>
                  <a:gd name="connsiteX7" fmla="*/ 23798 w 2529570"/>
                  <a:gd name="connsiteY7" fmla="*/ 1626603 h 1896046"/>
                  <a:gd name="connsiteX8" fmla="*/ 463264 w 2529570"/>
                  <a:gd name="connsiteY8" fmla="*/ 303443 h 1896046"/>
                  <a:gd name="connsiteX0" fmla="*/ 463264 w 2568178"/>
                  <a:gd name="connsiteY0" fmla="*/ 303443 h 1896046"/>
                  <a:gd name="connsiteX1" fmla="*/ 799928 w 2568178"/>
                  <a:gd name="connsiteY1" fmla="*/ 0 h 1896046"/>
                  <a:gd name="connsiteX2" fmla="*/ 2213967 w 2568178"/>
                  <a:gd name="connsiteY2" fmla="*/ 0 h 1896046"/>
                  <a:gd name="connsiteX3" fmla="*/ 2568178 w 2568178"/>
                  <a:gd name="connsiteY3" fmla="*/ 180638 h 1896046"/>
                  <a:gd name="connsiteX4" fmla="*/ 2140348 w 2568178"/>
                  <a:gd name="connsiteY4" fmla="*/ 1600375 h 1896046"/>
                  <a:gd name="connsiteX5" fmla="*/ 1819405 w 2568178"/>
                  <a:gd name="connsiteY5" fmla="*/ 1896046 h 1896046"/>
                  <a:gd name="connsiteX6" fmla="*/ 193103 w 2568178"/>
                  <a:gd name="connsiteY6" fmla="*/ 1874589 h 1896046"/>
                  <a:gd name="connsiteX7" fmla="*/ 23798 w 2568178"/>
                  <a:gd name="connsiteY7" fmla="*/ 1626603 h 1896046"/>
                  <a:gd name="connsiteX8" fmla="*/ 463264 w 2568178"/>
                  <a:gd name="connsiteY8" fmla="*/ 303443 h 1896046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140348 w 2568178"/>
                  <a:gd name="connsiteY4" fmla="*/ 1609753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905424"/>
                  <a:gd name="connsiteX1" fmla="*/ 799928 w 2568178"/>
                  <a:gd name="connsiteY1" fmla="*/ 9378 h 1905424"/>
                  <a:gd name="connsiteX2" fmla="*/ 2275543 w 2568178"/>
                  <a:gd name="connsiteY2" fmla="*/ 0 h 1905424"/>
                  <a:gd name="connsiteX3" fmla="*/ 2568178 w 2568178"/>
                  <a:gd name="connsiteY3" fmla="*/ 190016 h 1905424"/>
                  <a:gd name="connsiteX4" fmla="*/ 2333693 w 2568178"/>
                  <a:gd name="connsiteY4" fmla="*/ 962370 h 1905424"/>
                  <a:gd name="connsiteX5" fmla="*/ 1819405 w 2568178"/>
                  <a:gd name="connsiteY5" fmla="*/ 1905424 h 1905424"/>
                  <a:gd name="connsiteX6" fmla="*/ 193103 w 2568178"/>
                  <a:gd name="connsiteY6" fmla="*/ 1883967 h 1905424"/>
                  <a:gd name="connsiteX7" fmla="*/ 23798 w 2568178"/>
                  <a:gd name="connsiteY7" fmla="*/ 1635981 h 1905424"/>
                  <a:gd name="connsiteX8" fmla="*/ 463264 w 2568178"/>
                  <a:gd name="connsiteY8" fmla="*/ 312821 h 1905424"/>
                  <a:gd name="connsiteX0" fmla="*/ 463264 w 2568178"/>
                  <a:gd name="connsiteY0" fmla="*/ 312821 h 1883967"/>
                  <a:gd name="connsiteX1" fmla="*/ 799928 w 2568178"/>
                  <a:gd name="connsiteY1" fmla="*/ 9378 h 1883967"/>
                  <a:gd name="connsiteX2" fmla="*/ 2275543 w 2568178"/>
                  <a:gd name="connsiteY2" fmla="*/ 0 h 1883967"/>
                  <a:gd name="connsiteX3" fmla="*/ 2568178 w 2568178"/>
                  <a:gd name="connsiteY3" fmla="*/ 190016 h 1883967"/>
                  <a:gd name="connsiteX4" fmla="*/ 2333693 w 2568178"/>
                  <a:gd name="connsiteY4" fmla="*/ 962370 h 1883967"/>
                  <a:gd name="connsiteX5" fmla="*/ 193103 w 2568178"/>
                  <a:gd name="connsiteY5" fmla="*/ 1883967 h 1883967"/>
                  <a:gd name="connsiteX6" fmla="*/ 23798 w 2568178"/>
                  <a:gd name="connsiteY6" fmla="*/ 1635981 h 1883967"/>
                  <a:gd name="connsiteX7" fmla="*/ 463264 w 2568178"/>
                  <a:gd name="connsiteY7" fmla="*/ 312821 h 1883967"/>
                  <a:gd name="connsiteX0" fmla="*/ 439466 w 2544380"/>
                  <a:gd name="connsiteY0" fmla="*/ 312821 h 1650129"/>
                  <a:gd name="connsiteX1" fmla="*/ 776130 w 2544380"/>
                  <a:gd name="connsiteY1" fmla="*/ 9378 h 1650129"/>
                  <a:gd name="connsiteX2" fmla="*/ 2251745 w 2544380"/>
                  <a:gd name="connsiteY2" fmla="*/ 0 h 1650129"/>
                  <a:gd name="connsiteX3" fmla="*/ 2544380 w 2544380"/>
                  <a:gd name="connsiteY3" fmla="*/ 190016 h 1650129"/>
                  <a:gd name="connsiteX4" fmla="*/ 2309895 w 2544380"/>
                  <a:gd name="connsiteY4" fmla="*/ 962370 h 1650129"/>
                  <a:gd name="connsiteX5" fmla="*/ 0 w 2544380"/>
                  <a:gd name="connsiteY5" fmla="*/ 1635981 h 1650129"/>
                  <a:gd name="connsiteX6" fmla="*/ 439466 w 2544380"/>
                  <a:gd name="connsiteY6" fmla="*/ 312821 h 1650129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776130 w 2544380"/>
                  <a:gd name="connsiteY1" fmla="*/ 9378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439466 w 2544380"/>
                  <a:gd name="connsiteY0" fmla="*/ 312821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439466 w 2544380"/>
                  <a:gd name="connsiteY6" fmla="*/ 312821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826396 w 2544380"/>
                  <a:gd name="connsiteY0" fmla="*/ 240890 h 1635981"/>
                  <a:gd name="connsiteX1" fmla="*/ 1219309 w 2544380"/>
                  <a:gd name="connsiteY1" fmla="*/ 7997 h 1635981"/>
                  <a:gd name="connsiteX2" fmla="*/ 2251745 w 2544380"/>
                  <a:gd name="connsiteY2" fmla="*/ 0 h 1635981"/>
                  <a:gd name="connsiteX3" fmla="*/ 2544380 w 2544380"/>
                  <a:gd name="connsiteY3" fmla="*/ 190016 h 1635981"/>
                  <a:gd name="connsiteX4" fmla="*/ 2309895 w 2544380"/>
                  <a:gd name="connsiteY4" fmla="*/ 962370 h 1635981"/>
                  <a:gd name="connsiteX5" fmla="*/ 0 w 2544380"/>
                  <a:gd name="connsiteY5" fmla="*/ 1635981 h 1635981"/>
                  <a:gd name="connsiteX6" fmla="*/ 826396 w 2544380"/>
                  <a:gd name="connsiteY6" fmla="*/ 240890 h 1635981"/>
                  <a:gd name="connsiteX0" fmla="*/ 532822 w 2250806"/>
                  <a:gd name="connsiteY0" fmla="*/ 240890 h 962370"/>
                  <a:gd name="connsiteX1" fmla="*/ 925735 w 2250806"/>
                  <a:gd name="connsiteY1" fmla="*/ 7997 h 962370"/>
                  <a:gd name="connsiteX2" fmla="*/ 1958171 w 2250806"/>
                  <a:gd name="connsiteY2" fmla="*/ 0 h 962370"/>
                  <a:gd name="connsiteX3" fmla="*/ 2250806 w 2250806"/>
                  <a:gd name="connsiteY3" fmla="*/ 190016 h 962370"/>
                  <a:gd name="connsiteX4" fmla="*/ 2016321 w 2250806"/>
                  <a:gd name="connsiteY4" fmla="*/ 962370 h 962370"/>
                  <a:gd name="connsiteX5" fmla="*/ 0 w 2250806"/>
                  <a:gd name="connsiteY5" fmla="*/ 712417 h 962370"/>
                  <a:gd name="connsiteX6" fmla="*/ 532822 w 2250806"/>
                  <a:gd name="connsiteY6" fmla="*/ 240890 h 962370"/>
                  <a:gd name="connsiteX0" fmla="*/ 532822 w 2250806"/>
                  <a:gd name="connsiteY0" fmla="*/ 240890 h 712417"/>
                  <a:gd name="connsiteX1" fmla="*/ 925735 w 2250806"/>
                  <a:gd name="connsiteY1" fmla="*/ 7997 h 712417"/>
                  <a:gd name="connsiteX2" fmla="*/ 1958171 w 2250806"/>
                  <a:gd name="connsiteY2" fmla="*/ 0 h 712417"/>
                  <a:gd name="connsiteX3" fmla="*/ 2250806 w 2250806"/>
                  <a:gd name="connsiteY3" fmla="*/ 190016 h 712417"/>
                  <a:gd name="connsiteX4" fmla="*/ 1547282 w 2250806"/>
                  <a:gd name="connsiteY4" fmla="*/ 623751 h 712417"/>
                  <a:gd name="connsiteX5" fmla="*/ 0 w 2250806"/>
                  <a:gd name="connsiteY5" fmla="*/ 712417 h 712417"/>
                  <a:gd name="connsiteX6" fmla="*/ 532822 w 2250806"/>
                  <a:gd name="connsiteY6" fmla="*/ 240890 h 712417"/>
                  <a:gd name="connsiteX0" fmla="*/ 532822 w 2121137"/>
                  <a:gd name="connsiteY0" fmla="*/ 261911 h 733438"/>
                  <a:gd name="connsiteX1" fmla="*/ 925735 w 2121137"/>
                  <a:gd name="connsiteY1" fmla="*/ 29018 h 733438"/>
                  <a:gd name="connsiteX2" fmla="*/ 1958171 w 2121137"/>
                  <a:gd name="connsiteY2" fmla="*/ 21021 h 733438"/>
                  <a:gd name="connsiteX3" fmla="*/ 2120981 w 2121137"/>
                  <a:gd name="connsiteY3" fmla="*/ 109716 h 733438"/>
                  <a:gd name="connsiteX4" fmla="*/ 1547282 w 2121137"/>
                  <a:gd name="connsiteY4" fmla="*/ 644772 h 733438"/>
                  <a:gd name="connsiteX5" fmla="*/ 0 w 2121137"/>
                  <a:gd name="connsiteY5" fmla="*/ 733438 h 733438"/>
                  <a:gd name="connsiteX6" fmla="*/ 532822 w 2121137"/>
                  <a:gd name="connsiteY6" fmla="*/ 261911 h 733438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925735 w 2186290"/>
                  <a:gd name="connsiteY1" fmla="*/ 947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532822 w 2186290"/>
                  <a:gd name="connsiteY0" fmla="*/ 242367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532822 w 2186290"/>
                  <a:gd name="connsiteY6" fmla="*/ 242367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12930 w 2186290"/>
                  <a:gd name="connsiteY0" fmla="*/ 15830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12930 w 2186290"/>
                  <a:gd name="connsiteY6" fmla="*/ 158303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685335 w 2186290"/>
                  <a:gd name="connsiteY0" fmla="*/ 95240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685335 w 2186290"/>
                  <a:gd name="connsiteY6" fmla="*/ 95240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728229 w 2186290"/>
                  <a:gd name="connsiteY0" fmla="*/ 72773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6" fmla="*/ 728229 w 2186290"/>
                  <a:gd name="connsiteY6" fmla="*/ 72773 h 713894"/>
                  <a:gd name="connsiteX0" fmla="*/ 0 w 2186290"/>
                  <a:gd name="connsiteY0" fmla="*/ 713894 h 713894"/>
                  <a:gd name="connsiteX1" fmla="*/ 874302 w 2186290"/>
                  <a:gd name="connsiteY1" fmla="*/ 10094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0" fmla="*/ 0 w 2186290"/>
                  <a:gd name="connsiteY0" fmla="*/ 713894 h 713894"/>
                  <a:gd name="connsiteX1" fmla="*/ 705730 w 2186290"/>
                  <a:gd name="connsiteY1" fmla="*/ 23421 h 713894"/>
                  <a:gd name="connsiteX2" fmla="*/ 1958171 w 2186290"/>
                  <a:gd name="connsiteY2" fmla="*/ 1477 h 713894"/>
                  <a:gd name="connsiteX3" fmla="*/ 2120981 w 2186290"/>
                  <a:gd name="connsiteY3" fmla="*/ 90172 h 713894"/>
                  <a:gd name="connsiteX4" fmla="*/ 1547282 w 2186290"/>
                  <a:gd name="connsiteY4" fmla="*/ 625228 h 713894"/>
                  <a:gd name="connsiteX5" fmla="*/ 0 w 2186290"/>
                  <a:gd name="connsiteY5" fmla="*/ 713894 h 713894"/>
                  <a:gd name="connsiteX0" fmla="*/ 0 w 2186290"/>
                  <a:gd name="connsiteY0" fmla="*/ 735607 h 735607"/>
                  <a:gd name="connsiteX1" fmla="*/ 705730 w 2186290"/>
                  <a:gd name="connsiteY1" fmla="*/ 45134 h 735607"/>
                  <a:gd name="connsiteX2" fmla="*/ 1958171 w 2186290"/>
                  <a:gd name="connsiteY2" fmla="*/ 23190 h 735607"/>
                  <a:gd name="connsiteX3" fmla="*/ 2120981 w 2186290"/>
                  <a:gd name="connsiteY3" fmla="*/ 111885 h 735607"/>
                  <a:gd name="connsiteX4" fmla="*/ 1547282 w 2186290"/>
                  <a:gd name="connsiteY4" fmla="*/ 646941 h 735607"/>
                  <a:gd name="connsiteX5" fmla="*/ 0 w 2186290"/>
                  <a:gd name="connsiteY5" fmla="*/ 735607 h 735607"/>
                  <a:gd name="connsiteX0" fmla="*/ 0 w 2699090"/>
                  <a:gd name="connsiteY0" fmla="*/ 1746717 h 1746717"/>
                  <a:gd name="connsiteX1" fmla="*/ 1218530 w 2699090"/>
                  <a:gd name="connsiteY1" fmla="*/ 45134 h 1746717"/>
                  <a:gd name="connsiteX2" fmla="*/ 2470971 w 2699090"/>
                  <a:gd name="connsiteY2" fmla="*/ 23190 h 1746717"/>
                  <a:gd name="connsiteX3" fmla="*/ 2633781 w 2699090"/>
                  <a:gd name="connsiteY3" fmla="*/ 111885 h 1746717"/>
                  <a:gd name="connsiteX4" fmla="*/ 2060082 w 2699090"/>
                  <a:gd name="connsiteY4" fmla="*/ 646941 h 1746717"/>
                  <a:gd name="connsiteX5" fmla="*/ 0 w 2699090"/>
                  <a:gd name="connsiteY5" fmla="*/ 1746717 h 1746717"/>
                  <a:gd name="connsiteX0" fmla="*/ 0 w 2699090"/>
                  <a:gd name="connsiteY0" fmla="*/ 1734667 h 1734667"/>
                  <a:gd name="connsiteX1" fmla="*/ 1216267 w 2699090"/>
                  <a:gd name="connsiteY1" fmla="*/ 52377 h 1734667"/>
                  <a:gd name="connsiteX2" fmla="*/ 2470971 w 2699090"/>
                  <a:gd name="connsiteY2" fmla="*/ 11140 h 1734667"/>
                  <a:gd name="connsiteX3" fmla="*/ 2633781 w 2699090"/>
                  <a:gd name="connsiteY3" fmla="*/ 99835 h 1734667"/>
                  <a:gd name="connsiteX4" fmla="*/ 2060082 w 2699090"/>
                  <a:gd name="connsiteY4" fmla="*/ 634891 h 1734667"/>
                  <a:gd name="connsiteX5" fmla="*/ 0 w 2699090"/>
                  <a:gd name="connsiteY5" fmla="*/ 1734667 h 1734667"/>
                  <a:gd name="connsiteX0" fmla="*/ 0 w 2699090"/>
                  <a:gd name="connsiteY0" fmla="*/ 1734667 h 1734667"/>
                  <a:gd name="connsiteX1" fmla="*/ 1079013 w 2699090"/>
                  <a:gd name="connsiteY1" fmla="*/ 251075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4667 h 1734667"/>
                  <a:gd name="connsiteX1" fmla="*/ 1040241 w 2699090"/>
                  <a:gd name="connsiteY1" fmla="*/ 222453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4667 h 1734667"/>
                  <a:gd name="connsiteX1" fmla="*/ 1040241 w 2699090"/>
                  <a:gd name="connsiteY1" fmla="*/ 222453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4667 h 1734667"/>
                  <a:gd name="connsiteX1" fmla="*/ 1040241 w 2699090"/>
                  <a:gd name="connsiteY1" fmla="*/ 222453 h 1734667"/>
                  <a:gd name="connsiteX2" fmla="*/ 1216267 w 2699090"/>
                  <a:gd name="connsiteY2" fmla="*/ 52377 h 1734667"/>
                  <a:gd name="connsiteX3" fmla="*/ 2470971 w 2699090"/>
                  <a:gd name="connsiteY3" fmla="*/ 11140 h 1734667"/>
                  <a:gd name="connsiteX4" fmla="*/ 2633781 w 2699090"/>
                  <a:gd name="connsiteY4" fmla="*/ 99835 h 1734667"/>
                  <a:gd name="connsiteX5" fmla="*/ 2060082 w 2699090"/>
                  <a:gd name="connsiteY5" fmla="*/ 634891 h 1734667"/>
                  <a:gd name="connsiteX6" fmla="*/ 0 w 2699090"/>
                  <a:gd name="connsiteY6" fmla="*/ 1734667 h 1734667"/>
                  <a:gd name="connsiteX0" fmla="*/ 0 w 2699090"/>
                  <a:gd name="connsiteY0" fmla="*/ 1739210 h 1739210"/>
                  <a:gd name="connsiteX1" fmla="*/ 1040241 w 2699090"/>
                  <a:gd name="connsiteY1" fmla="*/ 226996 h 1739210"/>
                  <a:gd name="connsiteX2" fmla="*/ 1216267 w 2699090"/>
                  <a:gd name="connsiteY2" fmla="*/ 56920 h 1739210"/>
                  <a:gd name="connsiteX3" fmla="*/ 1573479 w 2699090"/>
                  <a:gd name="connsiteY3" fmla="*/ 3675 h 1739210"/>
                  <a:gd name="connsiteX4" fmla="*/ 2470971 w 2699090"/>
                  <a:gd name="connsiteY4" fmla="*/ 15683 h 1739210"/>
                  <a:gd name="connsiteX5" fmla="*/ 2633781 w 2699090"/>
                  <a:gd name="connsiteY5" fmla="*/ 104378 h 1739210"/>
                  <a:gd name="connsiteX6" fmla="*/ 2060082 w 2699090"/>
                  <a:gd name="connsiteY6" fmla="*/ 639434 h 1739210"/>
                  <a:gd name="connsiteX7" fmla="*/ 0 w 2699090"/>
                  <a:gd name="connsiteY7" fmla="*/ 1739210 h 1739210"/>
                  <a:gd name="connsiteX0" fmla="*/ 0 w 2699090"/>
                  <a:gd name="connsiteY0" fmla="*/ 1745058 h 1745058"/>
                  <a:gd name="connsiteX1" fmla="*/ 1040241 w 2699090"/>
                  <a:gd name="connsiteY1" fmla="*/ 232844 h 1745058"/>
                  <a:gd name="connsiteX2" fmla="*/ 1216267 w 2699090"/>
                  <a:gd name="connsiteY2" fmla="*/ 62768 h 1745058"/>
                  <a:gd name="connsiteX3" fmla="*/ 1575834 w 2699090"/>
                  <a:gd name="connsiteY3" fmla="*/ 2276 h 1745058"/>
                  <a:gd name="connsiteX4" fmla="*/ 2470971 w 2699090"/>
                  <a:gd name="connsiteY4" fmla="*/ 21531 h 1745058"/>
                  <a:gd name="connsiteX5" fmla="*/ 2633781 w 2699090"/>
                  <a:gd name="connsiteY5" fmla="*/ 110226 h 1745058"/>
                  <a:gd name="connsiteX6" fmla="*/ 2060082 w 2699090"/>
                  <a:gd name="connsiteY6" fmla="*/ 645282 h 1745058"/>
                  <a:gd name="connsiteX7" fmla="*/ 0 w 2699090"/>
                  <a:gd name="connsiteY7" fmla="*/ 1745058 h 1745058"/>
                  <a:gd name="connsiteX0" fmla="*/ 0 w 2699090"/>
                  <a:gd name="connsiteY0" fmla="*/ 1747819 h 1747819"/>
                  <a:gd name="connsiteX1" fmla="*/ 1040241 w 2699090"/>
                  <a:gd name="connsiteY1" fmla="*/ 235605 h 1747819"/>
                  <a:gd name="connsiteX2" fmla="*/ 1216267 w 2699090"/>
                  <a:gd name="connsiteY2" fmla="*/ 65529 h 1747819"/>
                  <a:gd name="connsiteX3" fmla="*/ 1575834 w 2699090"/>
                  <a:gd name="connsiteY3" fmla="*/ 5037 h 1747819"/>
                  <a:gd name="connsiteX4" fmla="*/ 2470971 w 2699090"/>
                  <a:gd name="connsiteY4" fmla="*/ 24292 h 1747819"/>
                  <a:gd name="connsiteX5" fmla="*/ 2633781 w 2699090"/>
                  <a:gd name="connsiteY5" fmla="*/ 112987 h 1747819"/>
                  <a:gd name="connsiteX6" fmla="*/ 2060082 w 2699090"/>
                  <a:gd name="connsiteY6" fmla="*/ 648043 h 1747819"/>
                  <a:gd name="connsiteX7" fmla="*/ 0 w 2699090"/>
                  <a:gd name="connsiteY7" fmla="*/ 1747819 h 1747819"/>
                  <a:gd name="connsiteX0" fmla="*/ 0 w 2699090"/>
                  <a:gd name="connsiteY0" fmla="*/ 1748396 h 1748396"/>
                  <a:gd name="connsiteX1" fmla="*/ 1040241 w 2699090"/>
                  <a:gd name="connsiteY1" fmla="*/ 236182 h 1748396"/>
                  <a:gd name="connsiteX2" fmla="*/ 1216267 w 2699090"/>
                  <a:gd name="connsiteY2" fmla="*/ 66106 h 1748396"/>
                  <a:gd name="connsiteX3" fmla="*/ 1575834 w 2699090"/>
                  <a:gd name="connsiteY3" fmla="*/ 5614 h 1748396"/>
                  <a:gd name="connsiteX4" fmla="*/ 2470971 w 2699090"/>
                  <a:gd name="connsiteY4" fmla="*/ 24869 h 1748396"/>
                  <a:gd name="connsiteX5" fmla="*/ 2633781 w 2699090"/>
                  <a:gd name="connsiteY5" fmla="*/ 113564 h 1748396"/>
                  <a:gd name="connsiteX6" fmla="*/ 2060082 w 2699090"/>
                  <a:gd name="connsiteY6" fmla="*/ 648620 h 1748396"/>
                  <a:gd name="connsiteX7" fmla="*/ 0 w 2699090"/>
                  <a:gd name="connsiteY7" fmla="*/ 1748396 h 1748396"/>
                  <a:gd name="connsiteX0" fmla="*/ 0 w 2699090"/>
                  <a:gd name="connsiteY0" fmla="*/ 1748396 h 1748396"/>
                  <a:gd name="connsiteX1" fmla="*/ 1040241 w 2699090"/>
                  <a:gd name="connsiteY1" fmla="*/ 236182 h 1748396"/>
                  <a:gd name="connsiteX2" fmla="*/ 1216267 w 2699090"/>
                  <a:gd name="connsiteY2" fmla="*/ 66106 h 1748396"/>
                  <a:gd name="connsiteX3" fmla="*/ 1575834 w 2699090"/>
                  <a:gd name="connsiteY3" fmla="*/ 5614 h 1748396"/>
                  <a:gd name="connsiteX4" fmla="*/ 2470971 w 2699090"/>
                  <a:gd name="connsiteY4" fmla="*/ 24869 h 1748396"/>
                  <a:gd name="connsiteX5" fmla="*/ 2633781 w 2699090"/>
                  <a:gd name="connsiteY5" fmla="*/ 113564 h 1748396"/>
                  <a:gd name="connsiteX6" fmla="*/ 0 w 2699090"/>
                  <a:gd name="connsiteY6" fmla="*/ 1748396 h 1748396"/>
                  <a:gd name="connsiteX0" fmla="*/ 0 w 2746605"/>
                  <a:gd name="connsiteY0" fmla="*/ 1748396 h 1748396"/>
                  <a:gd name="connsiteX1" fmla="*/ 1040241 w 2746605"/>
                  <a:gd name="connsiteY1" fmla="*/ 236182 h 1748396"/>
                  <a:gd name="connsiteX2" fmla="*/ 1216267 w 2746605"/>
                  <a:gd name="connsiteY2" fmla="*/ 66106 h 1748396"/>
                  <a:gd name="connsiteX3" fmla="*/ 1575834 w 2746605"/>
                  <a:gd name="connsiteY3" fmla="*/ 5614 h 1748396"/>
                  <a:gd name="connsiteX4" fmla="*/ 2470971 w 2746605"/>
                  <a:gd name="connsiteY4" fmla="*/ 24869 h 1748396"/>
                  <a:gd name="connsiteX5" fmla="*/ 2692030 w 2746605"/>
                  <a:gd name="connsiteY5" fmla="*/ 168541 h 1748396"/>
                  <a:gd name="connsiteX6" fmla="*/ 0 w 2746605"/>
                  <a:gd name="connsiteY6" fmla="*/ 1748396 h 1748396"/>
                  <a:gd name="connsiteX0" fmla="*/ 0 w 2756116"/>
                  <a:gd name="connsiteY0" fmla="*/ 1765337 h 1765337"/>
                  <a:gd name="connsiteX1" fmla="*/ 1049752 w 2756116"/>
                  <a:gd name="connsiteY1" fmla="*/ 236182 h 1765337"/>
                  <a:gd name="connsiteX2" fmla="*/ 1225778 w 2756116"/>
                  <a:gd name="connsiteY2" fmla="*/ 66106 h 1765337"/>
                  <a:gd name="connsiteX3" fmla="*/ 1585345 w 2756116"/>
                  <a:gd name="connsiteY3" fmla="*/ 5614 h 1765337"/>
                  <a:gd name="connsiteX4" fmla="*/ 2480482 w 2756116"/>
                  <a:gd name="connsiteY4" fmla="*/ 24869 h 1765337"/>
                  <a:gd name="connsiteX5" fmla="*/ 2701541 w 2756116"/>
                  <a:gd name="connsiteY5" fmla="*/ 168541 h 1765337"/>
                  <a:gd name="connsiteX6" fmla="*/ 0 w 2756116"/>
                  <a:gd name="connsiteY6" fmla="*/ 1765337 h 1765337"/>
                  <a:gd name="connsiteX0" fmla="*/ 0 w 2736362"/>
                  <a:gd name="connsiteY0" fmla="*/ 1763541 h 1763541"/>
                  <a:gd name="connsiteX1" fmla="*/ 1029998 w 2736362"/>
                  <a:gd name="connsiteY1" fmla="*/ 236182 h 1763541"/>
                  <a:gd name="connsiteX2" fmla="*/ 1206024 w 2736362"/>
                  <a:gd name="connsiteY2" fmla="*/ 66106 h 1763541"/>
                  <a:gd name="connsiteX3" fmla="*/ 1565591 w 2736362"/>
                  <a:gd name="connsiteY3" fmla="*/ 5614 h 1763541"/>
                  <a:gd name="connsiteX4" fmla="*/ 2460728 w 2736362"/>
                  <a:gd name="connsiteY4" fmla="*/ 24869 h 1763541"/>
                  <a:gd name="connsiteX5" fmla="*/ 2681787 w 2736362"/>
                  <a:gd name="connsiteY5" fmla="*/ 168541 h 1763541"/>
                  <a:gd name="connsiteX6" fmla="*/ 0 w 2736362"/>
                  <a:gd name="connsiteY6" fmla="*/ 1763541 h 1763541"/>
                  <a:gd name="connsiteX0" fmla="*/ 0 w 2705465"/>
                  <a:gd name="connsiteY0" fmla="*/ 1710592 h 1710592"/>
                  <a:gd name="connsiteX1" fmla="*/ 999101 w 2705465"/>
                  <a:gd name="connsiteY1" fmla="*/ 236182 h 1710592"/>
                  <a:gd name="connsiteX2" fmla="*/ 1175127 w 2705465"/>
                  <a:gd name="connsiteY2" fmla="*/ 66106 h 1710592"/>
                  <a:gd name="connsiteX3" fmla="*/ 1534694 w 2705465"/>
                  <a:gd name="connsiteY3" fmla="*/ 5614 h 1710592"/>
                  <a:gd name="connsiteX4" fmla="*/ 2429831 w 2705465"/>
                  <a:gd name="connsiteY4" fmla="*/ 24869 h 1710592"/>
                  <a:gd name="connsiteX5" fmla="*/ 2650890 w 2705465"/>
                  <a:gd name="connsiteY5" fmla="*/ 168541 h 1710592"/>
                  <a:gd name="connsiteX6" fmla="*/ 0 w 2705465"/>
                  <a:gd name="connsiteY6" fmla="*/ 1710592 h 171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05465" h="1710592">
                    <a:moveTo>
                      <a:pt x="0" y="1710592"/>
                    </a:moveTo>
                    <a:lnTo>
                      <a:pt x="999101" y="236182"/>
                    </a:lnTo>
                    <a:cubicBezTo>
                      <a:pt x="1021635" y="179764"/>
                      <a:pt x="1111468" y="101150"/>
                      <a:pt x="1175127" y="66106"/>
                    </a:cubicBezTo>
                    <a:cubicBezTo>
                      <a:pt x="1230213" y="21912"/>
                      <a:pt x="1366336" y="-14327"/>
                      <a:pt x="1534694" y="5614"/>
                    </a:cubicBezTo>
                    <a:cubicBezTo>
                      <a:pt x="1743811" y="-1259"/>
                      <a:pt x="2253114" y="8085"/>
                      <a:pt x="2429831" y="24869"/>
                    </a:cubicBezTo>
                    <a:cubicBezTo>
                      <a:pt x="2604134" y="24869"/>
                      <a:pt x="2804026" y="59664"/>
                      <a:pt x="2650890" y="168541"/>
                    </a:cubicBezTo>
                    <a:lnTo>
                      <a:pt x="0" y="1710592"/>
                    </a:lnTo>
                    <a:close/>
                  </a:path>
                </a:pathLst>
              </a:custGeom>
              <a:gradFill flip="none" rotWithShape="1">
                <a:gsLst>
                  <a:gs pos="75000">
                    <a:schemeClr val="tx2">
                      <a:lumMod val="65000"/>
                      <a:lumOff val="35000"/>
                    </a:schemeClr>
                  </a:gs>
                  <a:gs pos="0">
                    <a:schemeClr val="bg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4906534" y="4592719"/>
              <a:ext cx="2279884" cy="68290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Left"/>
                <a:lightRig rig="threePt" dir="t"/>
              </a:scene3d>
            </a:bodyPr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Scams</a:t>
              </a:r>
              <a:endPara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 rot="20423726">
              <a:off x="6347675" y="4361829"/>
              <a:ext cx="2262925" cy="100772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n-US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Pyramid</a:t>
              </a:r>
            </a:p>
            <a:p>
              <a:pPr algn="ctr"/>
              <a:r>
                <a:rPr lang="en-US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Schemes</a:t>
              </a:r>
              <a:endPara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 rot="19035657">
              <a:off x="5337031" y="3072912"/>
              <a:ext cx="2441306" cy="85843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ContrastingRightFacing">
                  <a:rot lat="18600000" lon="19200000" rev="1200000"/>
                </a:camera>
                <a:lightRig rig="threePt" dir="t"/>
              </a:scene3d>
            </a:bodyPr>
            <a:lstStyle/>
            <a:p>
              <a:pPr algn="ctr"/>
              <a:r>
                <a:rPr lang="en-US" sz="2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Investment</a:t>
              </a:r>
            </a:p>
            <a:p>
              <a:pPr algn="ctr"/>
              <a:r>
                <a:rPr lang="en-US" sz="20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Schemes</a:t>
              </a:r>
              <a:endPara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4953956" y="836712"/>
            <a:ext cx="3326810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Purchase </a:t>
            </a:r>
            <a:r>
              <a:rPr lang="en-US" sz="17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unreasonable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endParaRPr lang="en-US" sz="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7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refund policy</a:t>
            </a:r>
            <a:r>
              <a:rPr lang="en-US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</a:t>
            </a:r>
          </a:p>
          <a:p>
            <a:pPr>
              <a:buClr>
                <a:srgbClr val="FF0000"/>
              </a:buClr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7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Buy Back </a:t>
            </a:r>
            <a:r>
              <a:rPr lang="en-US" sz="17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Distributors</a:t>
            </a:r>
            <a:endParaRPr lang="en-US" sz="17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en-US" sz="700" b="1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7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Difficulty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7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withdrawal</a:t>
            </a:r>
          </a:p>
          <a:p>
            <a:endParaRPr lang="en-US" sz="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17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Buying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7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positions</a:t>
            </a:r>
            <a:endParaRPr lang="en-US" sz="1700" b="1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23528" y="188640"/>
            <a:ext cx="582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ASEAN DSAs PRESIDENTs WORKING COMMITTEE</a:t>
            </a:r>
            <a:endParaRPr lang="en-US" b="1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3528" y="179348"/>
            <a:ext cx="794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DIFFERENCE BETWEEN DIRECT SELLING AND PYRAMID SCHEMES   </a:t>
            </a:r>
            <a:endParaRPr lang="en-US" b="1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29605" y="-27384"/>
            <a:ext cx="9282125" cy="657364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prstClr val="white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7504" y="179348"/>
            <a:ext cx="938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20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DIFFERENCE BETWEEN DIRECT SELLING AND PYRAMID SCHEMES   </a:t>
            </a:r>
            <a:endParaRPr lang="en-US" b="1" spc="20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22973" y="836712"/>
            <a:ext cx="338898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Forced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or pressured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purchased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prohibited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Cooling Off period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refund policy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available for Consumers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Buy Back policy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available for Distributors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Withdraw at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any time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Position buying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and investment </a:t>
            </a:r>
            <a:r>
              <a:rPr lang="en-US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strictly prohibited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8143">
            <a:off x="6841879" y="3898679"/>
            <a:ext cx="1393539" cy="13935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31" y="3708940"/>
            <a:ext cx="1648938" cy="164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1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4" y="6021288"/>
            <a:ext cx="1380873" cy="828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46" y="836712"/>
            <a:ext cx="8160366" cy="522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2278" y="260648"/>
            <a:ext cx="415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LEVEL MARKETING</a:t>
            </a:r>
            <a:endParaRPr lang="en-US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53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-1009572" y="-500118"/>
            <a:ext cx="6260994" cy="7992888"/>
          </a:xfrm>
          <a:prstGeom prst="parallelogram">
            <a:avLst>
              <a:gd name="adj" fmla="val 5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CaixaDeTexto 3"/>
          <p:cNvSpPr txBox="1"/>
          <p:nvPr/>
        </p:nvSpPr>
        <p:spPr>
          <a:xfrm>
            <a:off x="-2051720" y="2069594"/>
            <a:ext cx="9144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Direct Selling</a:t>
            </a:r>
          </a:p>
          <a:p>
            <a:pPr algn="ctr"/>
            <a:r>
              <a:rPr lang="pt-BR" sz="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400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400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original</a:t>
            </a:r>
          </a:p>
          <a:p>
            <a:pPr algn="ctr"/>
            <a:r>
              <a:rPr lang="pt-BR" sz="300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000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social network</a:t>
            </a:r>
            <a:endParaRPr lang="pt-BR" sz="2000" b="1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Arc 5"/>
          <p:cNvSpPr/>
          <p:nvPr/>
        </p:nvSpPr>
        <p:spPr>
          <a:xfrm rot="21206115">
            <a:off x="616914" y="2919751"/>
            <a:ext cx="3008023" cy="266165"/>
          </a:xfrm>
          <a:prstGeom prst="arc">
            <a:avLst>
              <a:gd name="adj1" fmla="val 16200000"/>
              <a:gd name="adj2" fmla="val 21246335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 sz="1600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60991" y="1027584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7530" y="27202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AGENDA</a:t>
            </a:r>
            <a:endParaRPr lang="en-US" sz="2400" u="sng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0434" y="908720"/>
            <a:ext cx="3934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  <a:latin typeface="Arial Black" panose="020B0A04020102020204" pitchFamily="34" charset="0"/>
              </a:rPr>
              <a:t>Introduction and what is Direct Selling?</a:t>
            </a:r>
            <a:endParaRPr lang="en-US" sz="2000" dirty="0">
              <a:solidFill>
                <a:prstClr val="white">
                  <a:lumMod val="50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8261" y="1876762"/>
            <a:ext cx="393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  <a:latin typeface="Arial Black" panose="020B0A04020102020204" pitchFamily="34" charset="0"/>
              </a:rPr>
              <a:t>Direct Selling overview?</a:t>
            </a:r>
            <a:endParaRPr lang="en-US" sz="2000" dirty="0">
              <a:solidFill>
                <a:prstClr val="white">
                  <a:lumMod val="50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3801234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80" dirty="0" smtClean="0">
                <a:solidFill>
                  <a:prstClr val="white">
                    <a:lumMod val="50000"/>
                  </a:prstClr>
                </a:solidFill>
                <a:latin typeface="Arial Black" panose="020B0A04020102020204" pitchFamily="34" charset="0"/>
              </a:rPr>
              <a:t>Threats to Direct Selling</a:t>
            </a:r>
          </a:p>
          <a:p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  <a:latin typeface="Arial Black" panose="020B0A04020102020204" pitchFamily="34" charset="0"/>
              </a:rPr>
              <a:t>The Malaysian Experience</a:t>
            </a:r>
            <a:endParaRPr lang="en-US" sz="2000" dirty="0">
              <a:solidFill>
                <a:prstClr val="white">
                  <a:lumMod val="50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4659" y="4809346"/>
            <a:ext cx="648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8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How to identify an Illegal</a:t>
            </a:r>
          </a:p>
          <a:p>
            <a:r>
              <a:rPr lang="en-US" sz="2000" spc="8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scheme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7698" y="5796081"/>
            <a:ext cx="4650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Question &amp; Answers</a:t>
            </a:r>
            <a:endParaRPr lang="en-U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67944" y="1948770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265981" y="3861048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843808" y="4869160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467272" y="5877272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136"/>
            <a:ext cx="1380873" cy="8287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prstClr val="white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prstClr val="white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707904" y="2827784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6866" y="2721114"/>
            <a:ext cx="4833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  <a:latin typeface="Arial Black" panose="020B0A04020102020204" pitchFamily="34" charset="0"/>
              </a:rPr>
              <a:t>The Direct Selling Association</a:t>
            </a:r>
          </a:p>
          <a:p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  <a:latin typeface="Arial Black" panose="020B0A04020102020204" pitchFamily="34" charset="0"/>
              </a:rPr>
              <a:t>of Malaysia (DSAM)</a:t>
            </a:r>
          </a:p>
        </p:txBody>
      </p:sp>
    </p:spTree>
    <p:extLst>
      <p:ext uri="{BB962C8B-B14F-4D97-AF65-F5344CB8AC3E}">
        <p14:creationId xmlns:p14="http://schemas.microsoft.com/office/powerpoint/2010/main" val="15454307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weakyourbiz.com/marketing/files/shutterstock_1283349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202"/>
            <a:ext cx="9144000" cy="60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5453"/>
            <a:ext cx="1380873" cy="828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56927" y="260648"/>
            <a:ext cx="395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MULTI-LEVEL MARKETING</a:t>
            </a:r>
            <a:endParaRPr lang="en-US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60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9605" y="-315416"/>
            <a:ext cx="9173605" cy="7173416"/>
          </a:xfrm>
          <a:prstGeom prst="rect">
            <a:avLst/>
          </a:prstGeom>
          <a:solidFill>
            <a:srgbClr val="FFF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CE"/>
              </a:clrFrom>
              <a:clrTo>
                <a:srgbClr val="FFFE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53345"/>
            <a:ext cx="5904656" cy="5904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"/>
          <a:stretch/>
        </p:blipFill>
        <p:spPr>
          <a:xfrm>
            <a:off x="6610317" y="1340768"/>
            <a:ext cx="2304963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17" y="4361602"/>
            <a:ext cx="2871627" cy="158767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328084" y="2118617"/>
            <a:ext cx="1188132" cy="230263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32040" y="4637289"/>
            <a:ext cx="1188132" cy="417199"/>
          </a:xfrm>
          <a:prstGeom prst="straightConnector1">
            <a:avLst/>
          </a:prstGeom>
          <a:ln w="571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93296"/>
            <a:ext cx="1380873" cy="8287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9FFF8"/>
              </a:clrFrom>
              <a:clrTo>
                <a:srgbClr val="F9FF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80946" y="260648"/>
            <a:ext cx="202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 ORDER</a:t>
            </a:r>
            <a:endParaRPr lang="en-US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8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5656" y="1628800"/>
            <a:ext cx="4798381" cy="4727652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3"/>
          <a:stretch/>
        </p:blipFill>
        <p:spPr>
          <a:xfrm>
            <a:off x="126231" y="1052736"/>
            <a:ext cx="4824248" cy="272438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9" b="26836"/>
          <a:stretch/>
        </p:blipFill>
        <p:spPr>
          <a:xfrm rot="20646555">
            <a:off x="4369638" y="3839946"/>
            <a:ext cx="4536746" cy="23688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026" name="Picture 2" descr="http://kingofwallpapers.com/caution/caution-006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37" y="250537"/>
            <a:ext cx="2094569" cy="182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51720" y="3782829"/>
            <a:ext cx="2677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</a:t>
            </a:r>
            <a:r>
              <a:rPr lang="en-US" sz="2400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ot to be confused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ith</a:t>
            </a:r>
            <a:endParaRPr lang="en-US" sz="2400" b="1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973521" y="3296108"/>
            <a:ext cx="158319" cy="485205"/>
          </a:xfrm>
          <a:custGeom>
            <a:avLst/>
            <a:gdLst>
              <a:gd name="connsiteX0" fmla="*/ 150607 w 158319"/>
              <a:gd name="connsiteY0" fmla="*/ 485205 h 485205"/>
              <a:gd name="connsiteX1" fmla="*/ 150607 w 158319"/>
              <a:gd name="connsiteY1" fmla="*/ 345356 h 485205"/>
              <a:gd name="connsiteX2" fmla="*/ 145229 w 158319"/>
              <a:gd name="connsiteY2" fmla="*/ 313083 h 485205"/>
              <a:gd name="connsiteX3" fmla="*/ 134471 w 158319"/>
              <a:gd name="connsiteY3" fmla="*/ 280810 h 485205"/>
              <a:gd name="connsiteX4" fmla="*/ 123713 w 158319"/>
              <a:gd name="connsiteY4" fmla="*/ 248537 h 485205"/>
              <a:gd name="connsiteX5" fmla="*/ 118335 w 158319"/>
              <a:gd name="connsiteY5" fmla="*/ 232400 h 485205"/>
              <a:gd name="connsiteX6" fmla="*/ 107577 w 158319"/>
              <a:gd name="connsiteY6" fmla="*/ 216264 h 485205"/>
              <a:gd name="connsiteX7" fmla="*/ 102198 w 158319"/>
              <a:gd name="connsiteY7" fmla="*/ 200127 h 485205"/>
              <a:gd name="connsiteX8" fmla="*/ 91440 w 158319"/>
              <a:gd name="connsiteY8" fmla="*/ 157097 h 485205"/>
              <a:gd name="connsiteX9" fmla="*/ 80683 w 158319"/>
              <a:gd name="connsiteY9" fmla="*/ 140960 h 485205"/>
              <a:gd name="connsiteX10" fmla="*/ 69925 w 158319"/>
              <a:gd name="connsiteY10" fmla="*/ 108687 h 485205"/>
              <a:gd name="connsiteX11" fmla="*/ 48410 w 158319"/>
              <a:gd name="connsiteY11" fmla="*/ 76414 h 485205"/>
              <a:gd name="connsiteX12" fmla="*/ 32273 w 158319"/>
              <a:gd name="connsiteY12" fmla="*/ 44141 h 485205"/>
              <a:gd name="connsiteX13" fmla="*/ 26895 w 158319"/>
              <a:gd name="connsiteY13" fmla="*/ 17247 h 485205"/>
              <a:gd name="connsiteX14" fmla="*/ 21516 w 158319"/>
              <a:gd name="connsiteY14" fmla="*/ 1111 h 485205"/>
              <a:gd name="connsiteX15" fmla="*/ 16137 w 158319"/>
              <a:gd name="connsiteY15" fmla="*/ 54899 h 485205"/>
              <a:gd name="connsiteX16" fmla="*/ 10758 w 158319"/>
              <a:gd name="connsiteY16" fmla="*/ 71036 h 485205"/>
              <a:gd name="connsiteX17" fmla="*/ 0 w 158319"/>
              <a:gd name="connsiteY17" fmla="*/ 108687 h 485205"/>
              <a:gd name="connsiteX18" fmla="*/ 5379 w 158319"/>
              <a:gd name="connsiteY18" fmla="*/ 157097 h 48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8319" h="485205">
                <a:moveTo>
                  <a:pt x="150607" y="485205"/>
                </a:moveTo>
                <a:cubicBezTo>
                  <a:pt x="162807" y="424206"/>
                  <a:pt x="158777" y="455661"/>
                  <a:pt x="150607" y="345356"/>
                </a:cubicBezTo>
                <a:cubicBezTo>
                  <a:pt x="149801" y="334480"/>
                  <a:pt x="147874" y="323663"/>
                  <a:pt x="145229" y="313083"/>
                </a:cubicBezTo>
                <a:cubicBezTo>
                  <a:pt x="142479" y="302082"/>
                  <a:pt x="138057" y="291568"/>
                  <a:pt x="134471" y="280810"/>
                </a:cubicBezTo>
                <a:lnTo>
                  <a:pt x="123713" y="248537"/>
                </a:lnTo>
                <a:cubicBezTo>
                  <a:pt x="121920" y="243158"/>
                  <a:pt x="121480" y="237118"/>
                  <a:pt x="118335" y="232400"/>
                </a:cubicBezTo>
                <a:lnTo>
                  <a:pt x="107577" y="216264"/>
                </a:lnTo>
                <a:cubicBezTo>
                  <a:pt x="105784" y="210885"/>
                  <a:pt x="103573" y="205628"/>
                  <a:pt x="102198" y="200127"/>
                </a:cubicBezTo>
                <a:cubicBezTo>
                  <a:pt x="99128" y="187848"/>
                  <a:pt x="97588" y="169394"/>
                  <a:pt x="91440" y="157097"/>
                </a:cubicBezTo>
                <a:cubicBezTo>
                  <a:pt x="88549" y="151315"/>
                  <a:pt x="83308" y="146867"/>
                  <a:pt x="80683" y="140960"/>
                </a:cubicBezTo>
                <a:cubicBezTo>
                  <a:pt x="76078" y="130598"/>
                  <a:pt x="76215" y="118122"/>
                  <a:pt x="69925" y="108687"/>
                </a:cubicBezTo>
                <a:cubicBezTo>
                  <a:pt x="62753" y="97929"/>
                  <a:pt x="52499" y="88679"/>
                  <a:pt x="48410" y="76414"/>
                </a:cubicBezTo>
                <a:cubicBezTo>
                  <a:pt x="40987" y="54145"/>
                  <a:pt x="46176" y="64995"/>
                  <a:pt x="32273" y="44141"/>
                </a:cubicBezTo>
                <a:cubicBezTo>
                  <a:pt x="30480" y="35176"/>
                  <a:pt x="29112" y="26116"/>
                  <a:pt x="26895" y="17247"/>
                </a:cubicBezTo>
                <a:cubicBezTo>
                  <a:pt x="25520" y="11747"/>
                  <a:pt x="23074" y="-4340"/>
                  <a:pt x="21516" y="1111"/>
                </a:cubicBezTo>
                <a:cubicBezTo>
                  <a:pt x="16566" y="18436"/>
                  <a:pt x="18877" y="37090"/>
                  <a:pt x="16137" y="54899"/>
                </a:cubicBezTo>
                <a:cubicBezTo>
                  <a:pt x="15275" y="60503"/>
                  <a:pt x="12316" y="65584"/>
                  <a:pt x="10758" y="71036"/>
                </a:cubicBezTo>
                <a:cubicBezTo>
                  <a:pt x="-2748" y="118305"/>
                  <a:pt x="12895" y="70004"/>
                  <a:pt x="0" y="108687"/>
                </a:cubicBezTo>
                <a:lnTo>
                  <a:pt x="5379" y="157097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2995037" y="3324113"/>
            <a:ext cx="112955" cy="71058"/>
          </a:xfrm>
          <a:custGeom>
            <a:avLst/>
            <a:gdLst>
              <a:gd name="connsiteX0" fmla="*/ 0 w 112955"/>
              <a:gd name="connsiteY0" fmla="*/ 0 h 71058"/>
              <a:gd name="connsiteX1" fmla="*/ 26894 w 112955"/>
              <a:gd name="connsiteY1" fmla="*/ 10758 h 71058"/>
              <a:gd name="connsiteX2" fmla="*/ 59167 w 112955"/>
              <a:gd name="connsiteY2" fmla="*/ 32273 h 71058"/>
              <a:gd name="connsiteX3" fmla="*/ 102197 w 112955"/>
              <a:gd name="connsiteY3" fmla="*/ 69925 h 71058"/>
              <a:gd name="connsiteX4" fmla="*/ 112955 w 112955"/>
              <a:gd name="connsiteY4" fmla="*/ 64546 h 7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55" h="71058">
                <a:moveTo>
                  <a:pt x="0" y="0"/>
                </a:moveTo>
                <a:cubicBezTo>
                  <a:pt x="8965" y="3586"/>
                  <a:pt x="18418" y="6135"/>
                  <a:pt x="26894" y="10758"/>
                </a:cubicBezTo>
                <a:cubicBezTo>
                  <a:pt x="38244" y="16949"/>
                  <a:pt x="59167" y="32273"/>
                  <a:pt x="59167" y="32273"/>
                </a:cubicBezTo>
                <a:cubicBezTo>
                  <a:pt x="66115" y="42695"/>
                  <a:pt x="86509" y="77769"/>
                  <a:pt x="102197" y="69925"/>
                </a:cubicBezTo>
                <a:lnTo>
                  <a:pt x="112955" y="64546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4221915" y="4608576"/>
            <a:ext cx="308284" cy="287383"/>
          </a:xfrm>
          <a:custGeom>
            <a:avLst/>
            <a:gdLst>
              <a:gd name="connsiteX0" fmla="*/ 0 w 308284"/>
              <a:gd name="connsiteY0" fmla="*/ 0 h 287383"/>
              <a:gd name="connsiteX1" fmla="*/ 5226 w 308284"/>
              <a:gd name="connsiteY1" fmla="*/ 26126 h 287383"/>
              <a:gd name="connsiteX2" fmla="*/ 10451 w 308284"/>
              <a:gd name="connsiteY2" fmla="*/ 41801 h 287383"/>
              <a:gd name="connsiteX3" fmla="*/ 26126 w 308284"/>
              <a:gd name="connsiteY3" fmla="*/ 47026 h 287383"/>
              <a:gd name="connsiteX4" fmla="*/ 47027 w 308284"/>
              <a:gd name="connsiteY4" fmla="*/ 73152 h 287383"/>
              <a:gd name="connsiteX5" fmla="*/ 62702 w 308284"/>
              <a:gd name="connsiteY5" fmla="*/ 83602 h 287383"/>
              <a:gd name="connsiteX6" fmla="*/ 99278 w 308284"/>
              <a:gd name="connsiteY6" fmla="*/ 114953 h 287383"/>
              <a:gd name="connsiteX7" fmla="*/ 125404 w 308284"/>
              <a:gd name="connsiteY7" fmla="*/ 141079 h 287383"/>
              <a:gd name="connsiteX8" fmla="*/ 167205 w 308284"/>
              <a:gd name="connsiteY8" fmla="*/ 182880 h 287383"/>
              <a:gd name="connsiteX9" fmla="*/ 182880 w 308284"/>
              <a:gd name="connsiteY9" fmla="*/ 198555 h 287383"/>
              <a:gd name="connsiteX10" fmla="*/ 193331 w 308284"/>
              <a:gd name="connsiteY10" fmla="*/ 209006 h 287383"/>
              <a:gd name="connsiteX11" fmla="*/ 214231 w 308284"/>
              <a:gd name="connsiteY11" fmla="*/ 219456 h 287383"/>
              <a:gd name="connsiteX12" fmla="*/ 250807 w 308284"/>
              <a:gd name="connsiteY12" fmla="*/ 245582 h 287383"/>
              <a:gd name="connsiteX13" fmla="*/ 292608 w 308284"/>
              <a:gd name="connsiteY13" fmla="*/ 276933 h 287383"/>
              <a:gd name="connsiteX14" fmla="*/ 308284 w 308284"/>
              <a:gd name="connsiteY14" fmla="*/ 287383 h 287383"/>
              <a:gd name="connsiteX15" fmla="*/ 303059 w 308284"/>
              <a:gd name="connsiteY15" fmla="*/ 250807 h 287383"/>
              <a:gd name="connsiteX16" fmla="*/ 292608 w 308284"/>
              <a:gd name="connsiteY16" fmla="*/ 219456 h 287383"/>
              <a:gd name="connsiteX17" fmla="*/ 287383 w 308284"/>
              <a:gd name="connsiteY17" fmla="*/ 203781 h 287383"/>
              <a:gd name="connsiteX18" fmla="*/ 287383 w 308284"/>
              <a:gd name="connsiteY18" fmla="*/ 156754 h 28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8284" h="287383">
                <a:moveTo>
                  <a:pt x="0" y="0"/>
                </a:moveTo>
                <a:cubicBezTo>
                  <a:pt x="1742" y="8709"/>
                  <a:pt x="3072" y="17510"/>
                  <a:pt x="5226" y="26126"/>
                </a:cubicBezTo>
                <a:cubicBezTo>
                  <a:pt x="6562" y="31469"/>
                  <a:pt x="6557" y="37907"/>
                  <a:pt x="10451" y="41801"/>
                </a:cubicBezTo>
                <a:cubicBezTo>
                  <a:pt x="14345" y="45695"/>
                  <a:pt x="20901" y="45284"/>
                  <a:pt x="26126" y="47026"/>
                </a:cubicBezTo>
                <a:cubicBezTo>
                  <a:pt x="33887" y="58669"/>
                  <a:pt x="36388" y="64641"/>
                  <a:pt x="47027" y="73152"/>
                </a:cubicBezTo>
                <a:cubicBezTo>
                  <a:pt x="51931" y="77075"/>
                  <a:pt x="57934" y="79515"/>
                  <a:pt x="62702" y="83602"/>
                </a:cubicBezTo>
                <a:cubicBezTo>
                  <a:pt x="107049" y="121613"/>
                  <a:pt x="63292" y="90962"/>
                  <a:pt x="99278" y="114953"/>
                </a:cubicBezTo>
                <a:cubicBezTo>
                  <a:pt x="120178" y="146305"/>
                  <a:pt x="97536" y="116695"/>
                  <a:pt x="125404" y="141079"/>
                </a:cubicBezTo>
                <a:lnTo>
                  <a:pt x="167205" y="182880"/>
                </a:lnTo>
                <a:lnTo>
                  <a:pt x="182880" y="198555"/>
                </a:lnTo>
                <a:cubicBezTo>
                  <a:pt x="186364" y="202039"/>
                  <a:pt x="188924" y="206803"/>
                  <a:pt x="193331" y="209006"/>
                </a:cubicBezTo>
                <a:cubicBezTo>
                  <a:pt x="200298" y="212489"/>
                  <a:pt x="208000" y="214783"/>
                  <a:pt x="214231" y="219456"/>
                </a:cubicBezTo>
                <a:cubicBezTo>
                  <a:pt x="253903" y="249210"/>
                  <a:pt x="217469" y="234469"/>
                  <a:pt x="250807" y="245582"/>
                </a:cubicBezTo>
                <a:cubicBezTo>
                  <a:pt x="270138" y="264911"/>
                  <a:pt x="257162" y="253302"/>
                  <a:pt x="292608" y="276933"/>
                </a:cubicBezTo>
                <a:lnTo>
                  <a:pt x="308284" y="287383"/>
                </a:lnTo>
                <a:cubicBezTo>
                  <a:pt x="306542" y="275191"/>
                  <a:pt x="305828" y="262807"/>
                  <a:pt x="303059" y="250807"/>
                </a:cubicBezTo>
                <a:cubicBezTo>
                  <a:pt x="300582" y="240073"/>
                  <a:pt x="296092" y="229906"/>
                  <a:pt x="292608" y="219456"/>
                </a:cubicBezTo>
                <a:cubicBezTo>
                  <a:pt x="290866" y="214231"/>
                  <a:pt x="287383" y="209289"/>
                  <a:pt x="287383" y="203781"/>
                </a:cubicBezTo>
                <a:lnTo>
                  <a:pt x="287383" y="156754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 rot="1338094" flipV="1">
            <a:off x="4427984" y="4884794"/>
            <a:ext cx="102214" cy="45719"/>
          </a:xfrm>
          <a:custGeom>
            <a:avLst/>
            <a:gdLst>
              <a:gd name="connsiteX0" fmla="*/ 146304 w 146304"/>
              <a:gd name="connsiteY0" fmla="*/ 10654 h 10654"/>
              <a:gd name="connsiteX1" fmla="*/ 26126 w 146304"/>
              <a:gd name="connsiteY1" fmla="*/ 203 h 10654"/>
              <a:gd name="connsiteX2" fmla="*/ 0 w 146304"/>
              <a:gd name="connsiteY2" fmla="*/ 203 h 1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304" h="10654">
                <a:moveTo>
                  <a:pt x="146304" y="10654"/>
                </a:moveTo>
                <a:cubicBezTo>
                  <a:pt x="93407" y="4776"/>
                  <a:pt x="86451" y="3378"/>
                  <a:pt x="26126" y="203"/>
                </a:cubicBezTo>
                <a:cubicBezTo>
                  <a:pt x="17429" y="-255"/>
                  <a:pt x="8709" y="203"/>
                  <a:pt x="0" y="20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97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-972616" y="-500118"/>
            <a:ext cx="6260994" cy="7992888"/>
          </a:xfrm>
          <a:prstGeom prst="parallelogram">
            <a:avLst>
              <a:gd name="adj" fmla="val 536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CaixaDeTexto 3"/>
          <p:cNvSpPr txBox="1"/>
          <p:nvPr/>
        </p:nvSpPr>
        <p:spPr>
          <a:xfrm>
            <a:off x="-2051720" y="2069594"/>
            <a:ext cx="9144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66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Direct Selling</a:t>
            </a:r>
          </a:p>
          <a:p>
            <a:pPr algn="ctr"/>
            <a:r>
              <a:rPr lang="pt-BR" sz="400" b="1" dirty="0" smtClean="0">
                <a:solidFill>
                  <a:srgbClr val="0066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400" b="1" dirty="0">
                <a:solidFill>
                  <a:srgbClr val="0066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400" b="1" dirty="0">
                <a:solidFill>
                  <a:srgbClr val="0066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dirty="0" smtClean="0">
                <a:solidFill>
                  <a:srgbClr val="0066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original</a:t>
            </a:r>
          </a:p>
          <a:p>
            <a:pPr algn="ctr"/>
            <a:r>
              <a:rPr lang="pt-BR" sz="300" dirty="0" smtClean="0">
                <a:solidFill>
                  <a:srgbClr val="0066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dirty="0" smtClean="0">
                <a:solidFill>
                  <a:srgbClr val="0066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2000" dirty="0" smtClean="0">
                <a:solidFill>
                  <a:srgbClr val="0066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2000" b="1" dirty="0" smtClean="0">
                <a:solidFill>
                  <a:srgbClr val="0066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social network</a:t>
            </a:r>
            <a:endParaRPr lang="pt-BR" sz="2000" b="1" dirty="0">
              <a:solidFill>
                <a:srgbClr val="0066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Arc 5"/>
          <p:cNvSpPr/>
          <p:nvPr/>
        </p:nvSpPr>
        <p:spPr>
          <a:xfrm rot="21206115">
            <a:off x="616914" y="2919751"/>
            <a:ext cx="3008023" cy="266165"/>
          </a:xfrm>
          <a:prstGeom prst="arc">
            <a:avLst>
              <a:gd name="adj1" fmla="val 16200000"/>
              <a:gd name="adj2" fmla="val 21246335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 sz="1600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60991" y="1027584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7530" y="27202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AGENDA</a:t>
            </a:r>
            <a:endParaRPr lang="en-US" sz="2400" u="sng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0434" y="908720"/>
            <a:ext cx="3934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Introduction and what is Direct Selling?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8260" y="1876762"/>
            <a:ext cx="4535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Direct Selling overview</a:t>
            </a:r>
            <a:endParaRPr lang="en-U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3801234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8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Threats to Direct Selling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The Malaysian Experience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4659" y="4809346"/>
            <a:ext cx="5076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8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How to identify an Illegal scheme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7699" y="5796081"/>
            <a:ext cx="393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Question &amp; Answers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67944" y="1948770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265981" y="3861048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843808" y="4869160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467272" y="5877272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6136"/>
            <a:ext cx="1380873" cy="8287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prstClr val="white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prstClr val="white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707904" y="2827784"/>
            <a:ext cx="232520" cy="2411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6866" y="2721114"/>
            <a:ext cx="4833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The Direct Selling Association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of Malaysia (DSAM)</a:t>
            </a:r>
          </a:p>
        </p:txBody>
      </p:sp>
    </p:spTree>
    <p:extLst>
      <p:ext uri="{BB962C8B-B14F-4D97-AF65-F5344CB8AC3E}">
        <p14:creationId xmlns:p14="http://schemas.microsoft.com/office/powerpoint/2010/main" val="37144838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8506" y="1556792"/>
            <a:ext cx="3181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Arial Black" panose="020B0A04020102020204" pitchFamily="34" charset="0"/>
              </a:rPr>
              <a:t>Market size    :    + 7.7%</a:t>
            </a:r>
            <a:endParaRPr lang="en-MY" dirty="0">
              <a:solidFill>
                <a:srgbClr val="1F497D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0513" y="1998132"/>
            <a:ext cx="3625661" cy="422756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USD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171</a:t>
            </a:r>
            <a:endParaRPr kumimoji="0" lang="en-MY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6681717" y="199550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1F497D"/>
                </a:solidFill>
                <a:cs typeface="Arial" panose="020B0604020202020204" pitchFamily="34" charset="0"/>
              </a:rPr>
              <a:t>2014</a:t>
            </a:r>
            <a:endParaRPr lang="en-MY" sz="1600" b="1" dirty="0">
              <a:solidFill>
                <a:srgbClr val="1F497D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10513" y="2492896"/>
            <a:ext cx="4731044" cy="422756"/>
          </a:xfrm>
          <a:prstGeom prst="rect">
            <a:avLst/>
          </a:prstGeom>
          <a:solidFill>
            <a:srgbClr val="1F497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USD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184</a:t>
            </a:r>
            <a:endParaRPr kumimoji="0" lang="en-MY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761838" y="2499563"/>
            <a:ext cx="639920" cy="338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cs typeface="Arial" panose="020B0604020202020204" pitchFamily="34" charset="0"/>
              </a:rPr>
              <a:t>2015</a:t>
            </a:r>
            <a:endParaRPr kumimoji="0" lang="en-MY" sz="1600" b="1" i="0" u="none" strike="noStrike" kern="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1840" y="2996952"/>
            <a:ext cx="1936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  <a:cs typeface="Arial" panose="020B0604020202020204" pitchFamily="34" charset="0"/>
              </a:rPr>
              <a:t>(BILLION DOLLARS)</a:t>
            </a:r>
            <a:endParaRPr lang="en-MY" sz="1400" b="1" dirty="0">
              <a:solidFill>
                <a:srgbClr val="1F497D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2" r="78379"/>
          <a:stretch/>
        </p:blipFill>
        <p:spPr bwMode="auto">
          <a:xfrm>
            <a:off x="2987824" y="4447910"/>
            <a:ext cx="1593714" cy="16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31840" y="3926104"/>
            <a:ext cx="494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Arial Black" panose="020B0A04020102020204" pitchFamily="34" charset="0"/>
              </a:rPr>
              <a:t>Independent Distributors     :    + 4.4%</a:t>
            </a:r>
            <a:endParaRPr lang="en-MY" dirty="0">
              <a:solidFill>
                <a:srgbClr val="1F497D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4646184"/>
            <a:ext cx="38956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Arial Black" panose="020B0A04020102020204" pitchFamily="34" charset="0"/>
              </a:rPr>
              <a:t>2014        :    100 million</a:t>
            </a:r>
          </a:p>
          <a:p>
            <a:r>
              <a:rPr lang="en-US" sz="2800" dirty="0" smtClean="0">
                <a:solidFill>
                  <a:srgbClr val="1F497D"/>
                </a:solidFill>
                <a:latin typeface="Arial Black" panose="020B0A04020102020204" pitchFamily="34" charset="0"/>
              </a:rPr>
              <a:t>2015  :  103 million</a:t>
            </a:r>
            <a:endParaRPr lang="en-MY" sz="2800" dirty="0">
              <a:solidFill>
                <a:srgbClr val="1F497D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6093296"/>
            <a:ext cx="1380873" cy="8287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68591" y="653637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en-US" sz="700" i="1" dirty="0" smtClean="0">
                <a:solidFill>
                  <a:srgbClr val="0070C0"/>
                </a:solidFill>
                <a:latin typeface="Arial Narrow" pitchFamily="34" charset="0"/>
              </a:rPr>
              <a:t>member  of</a:t>
            </a:r>
            <a:endParaRPr lang="en-MY" sz="700" i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27" y="6181636"/>
            <a:ext cx="441341" cy="4413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9605" y="-27384"/>
            <a:ext cx="9282125" cy="845586"/>
          </a:xfrm>
          <a:prstGeom prst="rect">
            <a:avLst/>
          </a:prstGeom>
          <a:solidFill>
            <a:srgbClr val="0033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1287" y="260648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 smtClean="0">
                <a:solidFill>
                  <a:prstClr val="white"/>
                </a:solidFill>
                <a:cs typeface="Arial" panose="020B0604020202020204" pitchFamily="34" charset="0"/>
              </a:rPr>
              <a:t>DIRECT SELLING GLOBAL</a:t>
            </a:r>
            <a:endParaRPr lang="en-US" b="1" spc="3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Custom 419">
      <a:dk1>
        <a:sysClr val="windowText" lastClr="000000"/>
      </a:dk1>
      <a:lt1>
        <a:sysClr val="window" lastClr="FFFFFF"/>
      </a:lt1>
      <a:dk2>
        <a:srgbClr val="99CC00"/>
      </a:dk2>
      <a:lt2>
        <a:srgbClr val="0070C0"/>
      </a:lt2>
      <a:accent1>
        <a:srgbClr val="FFFFFF"/>
      </a:accent1>
      <a:accent2>
        <a:srgbClr val="D15A38"/>
      </a:accent2>
      <a:accent3>
        <a:srgbClr val="EEB412"/>
      </a:accent3>
      <a:accent4>
        <a:srgbClr val="9561C6"/>
      </a:accent4>
      <a:accent5>
        <a:srgbClr val="D14D75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STXinwei"/>
        <a:ea typeface="STXinwei"/>
        <a:cs typeface=""/>
      </a:majorFont>
      <a:minorFont>
        <a:latin typeface="STXinwei"/>
        <a:ea typeface="STXinw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27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F6DA4"/>
      </a:accent1>
      <a:accent2>
        <a:srgbClr val="FFC000"/>
      </a:accent2>
      <a:accent3>
        <a:srgbClr val="E56577"/>
      </a:accent3>
      <a:accent4>
        <a:srgbClr val="0070C0"/>
      </a:accent4>
      <a:accent5>
        <a:srgbClr val="AC75D5"/>
      </a:accent5>
      <a:accent6>
        <a:srgbClr val="75D53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lobe_Wave_Global_Powerpoint_Template_0810 print">
  <a:themeElements>
    <a:clrScheme name="BusTeam_am_23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BusTeam_am_2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sTeam_am_2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Team_am_2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Team_am_2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Custom 300">
      <a:dk1>
        <a:sysClr val="windowText" lastClr="000000"/>
      </a:dk1>
      <a:lt1>
        <a:sysClr val="window" lastClr="FFFFFF"/>
      </a:lt1>
      <a:dk2>
        <a:srgbClr val="C00000"/>
      </a:dk2>
      <a:lt2>
        <a:srgbClr val="FF9900"/>
      </a:lt2>
      <a:accent1>
        <a:srgbClr val="339933"/>
      </a:accent1>
      <a:accent2>
        <a:srgbClr val="8C3FC5"/>
      </a:accent2>
      <a:accent3>
        <a:srgbClr val="0000FF"/>
      </a:accent3>
      <a:accent4>
        <a:srgbClr val="000000"/>
      </a:accent4>
      <a:accent5>
        <a:srgbClr val="FFFFFF"/>
      </a:accent5>
      <a:accent6>
        <a:srgbClr val="0996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5464</TotalTime>
  <Words>1404</Words>
  <Application>Microsoft Office PowerPoint</Application>
  <PresentationFormat>On-screen Show (4:3)</PresentationFormat>
  <Paragraphs>492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Office Theme</vt:lpstr>
      <vt:lpstr>2_Office Theme</vt:lpstr>
      <vt:lpstr>1_Office Theme</vt:lpstr>
      <vt:lpstr>Globe_Wave_Global_Powerpoint_Template_0810 print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372</cp:revision>
  <cp:lastPrinted>2016-10-28T09:13:07Z</cp:lastPrinted>
  <dcterms:created xsi:type="dcterms:W3CDTF">2013-02-20T02:37:11Z</dcterms:created>
  <dcterms:modified xsi:type="dcterms:W3CDTF">2016-11-27T12:35:05Z</dcterms:modified>
</cp:coreProperties>
</file>